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7"/>
  </p:notesMasterIdLst>
  <p:sldIdLst>
    <p:sldId id="256" r:id="rId2"/>
    <p:sldId id="261" r:id="rId3"/>
    <p:sldId id="277" r:id="rId4"/>
    <p:sldId id="265" r:id="rId5"/>
    <p:sldId id="309" r:id="rId6"/>
  </p:sldIdLst>
  <p:sldSz cx="9144000" cy="5143500" type="screen16x9"/>
  <p:notesSz cx="6858000" cy="9144000"/>
  <p:embeddedFontLst>
    <p:embeddedFont>
      <p:font typeface="Barlow" panose="00000500000000000000" pitchFamily="2" charset="0"/>
      <p:regular r:id="rId8"/>
      <p:bold r:id="rId9"/>
      <p:italic r:id="rId10"/>
      <p:boldItalic r:id="rId11"/>
    </p:embeddedFont>
    <p:embeddedFont>
      <p:font typeface="IBM Plex Sans" panose="020B0503050203000203" pitchFamily="34" charset="0"/>
      <p:regular r:id="rId12"/>
      <p:bold r:id="rId13"/>
      <p:italic r:id="rId14"/>
      <p:boldItalic r:id="rId15"/>
    </p:embeddedFont>
    <p:embeddedFont>
      <p:font typeface="Lato" panose="020F0502020204030203" pitchFamily="34" charset="0"/>
      <p:regular r:id="rId16"/>
      <p:bold r:id="rId17"/>
      <p:italic r:id="rId18"/>
      <p:boldItalic r:id="rId1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E98B038-A3F1-4890-8E3E-47CD261EB4F1}">
  <a:tblStyle styleId="{6E98B038-A3F1-4890-8E3E-47CD261EB4F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81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18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notesMaster" Target="notesMasters/notesMaster1.xml"/><Relationship Id="rId12" Type="http://schemas.openxmlformats.org/officeDocument/2006/relationships/font" Target="fonts/font5.fntdata"/><Relationship Id="rId17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9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font" Target="fonts/font8.fntdata"/><Relationship Id="rId23" Type="http://schemas.openxmlformats.org/officeDocument/2006/relationships/tableStyles" Target="tableStyles.xml"/><Relationship Id="rId10" Type="http://schemas.openxmlformats.org/officeDocument/2006/relationships/font" Target="fonts/font3.fntdata"/><Relationship Id="rId19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font" Target="fonts/font7.fntdata"/><Relationship Id="rId22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Hoja1!$B$1</c:f>
              <c:strCache>
                <c:ptCount val="1"/>
                <c:pt idx="0">
                  <c:v>F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Hoja1!$A$2:$A$3</c:f>
              <c:strCache>
                <c:ptCount val="2"/>
                <c:pt idx="0">
                  <c:v>Antes</c:v>
                </c:pt>
                <c:pt idx="1">
                  <c:v>Despues</c:v>
                </c:pt>
              </c:strCache>
            </c:strRef>
          </c:cat>
          <c:val>
            <c:numRef>
              <c:f>Hoja1!$B$2:$B$3</c:f>
              <c:numCache>
                <c:formatCode>General</c:formatCode>
                <c:ptCount val="2"/>
                <c:pt idx="0">
                  <c:v>5</c:v>
                </c:pt>
                <c:pt idx="1">
                  <c:v>70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ACB-41DD-8D71-E1547B5F0D47}"/>
            </c:ext>
          </c:extLst>
        </c:ser>
        <c:ser>
          <c:idx val="1"/>
          <c:order val="1"/>
          <c:tx>
            <c:strRef>
              <c:f>Hoja1!$C$1</c:f>
              <c:strCache>
                <c:ptCount val="1"/>
                <c:pt idx="0">
                  <c:v>M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Hoja1!$A$2:$A$3</c:f>
              <c:strCache>
                <c:ptCount val="2"/>
                <c:pt idx="0">
                  <c:v>Antes</c:v>
                </c:pt>
                <c:pt idx="1">
                  <c:v>Despues</c:v>
                </c:pt>
              </c:strCache>
            </c:strRef>
          </c:cat>
          <c:val>
            <c:numRef>
              <c:f>Hoja1!$C$2:$C$3</c:f>
              <c:numCache>
                <c:formatCode>General</c:formatCode>
                <c:ptCount val="2"/>
                <c:pt idx="0">
                  <c:v>4</c:v>
                </c:pt>
                <c:pt idx="1">
                  <c:v>82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ACB-41DD-8D71-E1547B5F0D47}"/>
            </c:ext>
          </c:extLst>
        </c:ser>
        <c:ser>
          <c:idx val="2"/>
          <c:order val="2"/>
          <c:tx>
            <c:strRef>
              <c:f>Hoja1!$D$1</c:f>
              <c:strCache>
                <c:ptCount val="1"/>
                <c:pt idx="0">
                  <c:v>D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Hoja1!$A$2:$A$3</c:f>
              <c:strCache>
                <c:ptCount val="2"/>
                <c:pt idx="0">
                  <c:v>Antes</c:v>
                </c:pt>
                <c:pt idx="1">
                  <c:v>Despues</c:v>
                </c:pt>
              </c:strCache>
            </c:strRef>
          </c:cat>
          <c:val>
            <c:numRef>
              <c:f>Hoja1!$D$2:$D$3</c:f>
              <c:numCache>
                <c:formatCode>General</c:formatCode>
                <c:ptCount val="2"/>
                <c:pt idx="0">
                  <c:v>2</c:v>
                </c:pt>
                <c:pt idx="1">
                  <c:v>100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ACB-41DD-8D71-E1547B5F0D4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995467887"/>
        <c:axId val="1995469551"/>
      </c:barChart>
      <c:catAx>
        <c:axId val="199546788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C"/>
          </a:p>
        </c:txPr>
        <c:crossAx val="1995469551"/>
        <c:crosses val="autoZero"/>
        <c:auto val="1"/>
        <c:lblAlgn val="ctr"/>
        <c:lblOffset val="100"/>
        <c:noMultiLvlLbl val="0"/>
      </c:catAx>
      <c:valAx>
        <c:axId val="199546955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C"/>
          </a:p>
        </c:txPr>
        <c:crossAx val="199546788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EC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C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5" name="Google Shape;2245;gec0b0ba6ff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6" name="Google Shape;2246;gec0b0ba6ff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2" name="Google Shape;2292;gef4e9ee0d5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3" name="Google Shape;2293;gef4e9ee0d5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8" name="Google Shape;2598;gf01f5dd199_0_4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9" name="Google Shape;2599;gf01f5dd199_0_4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5" name="Google Shape;2325;gf01f5dd199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6" name="Google Shape;2326;gf01f5dd199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9" name="Google Shape;2419;gf01f5dd199_0_3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0" name="Google Shape;2420;gf01f5dd199_0_3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C" dirty="0"/>
              <a:t>Se aspira que luego de obtener el producto se repercuta positivamente en la vida de cada individuo.</a:t>
            </a: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9" y="-6771"/>
            <a:ext cx="9145566" cy="5150322"/>
            <a:chOff x="9" y="-6771"/>
            <a:chExt cx="9145566" cy="5150322"/>
          </a:xfrm>
        </p:grpSpPr>
        <p:cxnSp>
          <p:nvCxnSpPr>
            <p:cNvPr id="10" name="Google Shape;10;p2"/>
            <p:cNvCxnSpPr/>
            <p:nvPr/>
          </p:nvCxnSpPr>
          <p:spPr>
            <a:xfrm rot="5400000">
              <a:off x="-1136447" y="2558679"/>
              <a:ext cx="513090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" name="Google Shape;11;p2"/>
            <p:cNvCxnSpPr/>
            <p:nvPr/>
          </p:nvCxnSpPr>
          <p:spPr>
            <a:xfrm rot="5400000">
              <a:off x="-850648" y="2558679"/>
              <a:ext cx="513090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" name="Google Shape;12;p2"/>
            <p:cNvCxnSpPr/>
            <p:nvPr/>
          </p:nvCxnSpPr>
          <p:spPr>
            <a:xfrm rot="5400000">
              <a:off x="-564849" y="2558679"/>
              <a:ext cx="513090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" name="Google Shape;13;p2"/>
            <p:cNvCxnSpPr/>
            <p:nvPr/>
          </p:nvCxnSpPr>
          <p:spPr>
            <a:xfrm rot="5400000">
              <a:off x="-279050" y="2558679"/>
              <a:ext cx="513090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" name="Google Shape;14;p2"/>
            <p:cNvCxnSpPr/>
            <p:nvPr/>
          </p:nvCxnSpPr>
          <p:spPr>
            <a:xfrm rot="5400000">
              <a:off x="6749" y="2558679"/>
              <a:ext cx="513090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" name="Google Shape;15;p2"/>
            <p:cNvCxnSpPr/>
            <p:nvPr/>
          </p:nvCxnSpPr>
          <p:spPr>
            <a:xfrm rot="5400000">
              <a:off x="292548" y="2558679"/>
              <a:ext cx="513090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" name="Google Shape;16;p2"/>
            <p:cNvCxnSpPr/>
            <p:nvPr/>
          </p:nvCxnSpPr>
          <p:spPr>
            <a:xfrm rot="5400000">
              <a:off x="578347" y="2558679"/>
              <a:ext cx="513090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" name="Google Shape;17;p2"/>
            <p:cNvCxnSpPr/>
            <p:nvPr/>
          </p:nvCxnSpPr>
          <p:spPr>
            <a:xfrm rot="5400000">
              <a:off x="1149945" y="2558679"/>
              <a:ext cx="513090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" name="Google Shape;18;p2"/>
            <p:cNvCxnSpPr/>
            <p:nvPr/>
          </p:nvCxnSpPr>
          <p:spPr>
            <a:xfrm rot="5400000">
              <a:off x="1721543" y="2558679"/>
              <a:ext cx="513090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" name="Google Shape;19;p2"/>
            <p:cNvCxnSpPr/>
            <p:nvPr/>
          </p:nvCxnSpPr>
          <p:spPr>
            <a:xfrm rot="5400000">
              <a:off x="2293141" y="2558679"/>
              <a:ext cx="513090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" name="Google Shape;20;p2"/>
            <p:cNvCxnSpPr/>
            <p:nvPr/>
          </p:nvCxnSpPr>
          <p:spPr>
            <a:xfrm rot="5400000">
              <a:off x="-1422245" y="2578101"/>
              <a:ext cx="513090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" name="Google Shape;21;p2"/>
            <p:cNvCxnSpPr/>
            <p:nvPr/>
          </p:nvCxnSpPr>
          <p:spPr>
            <a:xfrm rot="5400000">
              <a:off x="-1708044" y="2562564"/>
              <a:ext cx="513090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" name="Google Shape;22;p2"/>
            <p:cNvCxnSpPr/>
            <p:nvPr/>
          </p:nvCxnSpPr>
          <p:spPr>
            <a:xfrm rot="5400000">
              <a:off x="-1993843" y="2562564"/>
              <a:ext cx="513090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" name="Google Shape;23;p2"/>
            <p:cNvCxnSpPr/>
            <p:nvPr/>
          </p:nvCxnSpPr>
          <p:spPr>
            <a:xfrm rot="5400000">
              <a:off x="2007342" y="2558679"/>
              <a:ext cx="513090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" name="Google Shape;24;p2"/>
            <p:cNvCxnSpPr/>
            <p:nvPr/>
          </p:nvCxnSpPr>
          <p:spPr>
            <a:xfrm rot="5400000">
              <a:off x="1435744" y="2558679"/>
              <a:ext cx="513090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" name="Google Shape;25;p2"/>
            <p:cNvCxnSpPr/>
            <p:nvPr/>
          </p:nvCxnSpPr>
          <p:spPr>
            <a:xfrm rot="5400000">
              <a:off x="864146" y="2558679"/>
              <a:ext cx="513090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" name="Google Shape;26;p2"/>
            <p:cNvCxnSpPr/>
            <p:nvPr/>
          </p:nvCxnSpPr>
          <p:spPr>
            <a:xfrm rot="5400000">
              <a:off x="2578940" y="2558679"/>
              <a:ext cx="513090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" name="Google Shape;27;p2"/>
            <p:cNvCxnSpPr/>
            <p:nvPr/>
          </p:nvCxnSpPr>
          <p:spPr>
            <a:xfrm rot="5400000">
              <a:off x="-2279642" y="2558679"/>
              <a:ext cx="513090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" name="Google Shape;28;p2"/>
            <p:cNvCxnSpPr/>
            <p:nvPr/>
          </p:nvCxnSpPr>
          <p:spPr>
            <a:xfrm rot="5400000">
              <a:off x="-2565441" y="2562564"/>
              <a:ext cx="513090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" name="Google Shape;29;p2"/>
            <p:cNvCxnSpPr/>
            <p:nvPr/>
          </p:nvCxnSpPr>
          <p:spPr>
            <a:xfrm rot="5400000">
              <a:off x="4293733" y="2558679"/>
              <a:ext cx="513090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" name="Google Shape;30;p2"/>
            <p:cNvCxnSpPr/>
            <p:nvPr/>
          </p:nvCxnSpPr>
          <p:spPr>
            <a:xfrm rot="5400000">
              <a:off x="4579532" y="2558679"/>
              <a:ext cx="513090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" name="Google Shape;31;p2"/>
            <p:cNvCxnSpPr/>
            <p:nvPr/>
          </p:nvCxnSpPr>
          <p:spPr>
            <a:xfrm rot="5400000">
              <a:off x="4865331" y="2558679"/>
              <a:ext cx="513090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" name="Google Shape;32;p2"/>
            <p:cNvCxnSpPr/>
            <p:nvPr/>
          </p:nvCxnSpPr>
          <p:spPr>
            <a:xfrm rot="5400000">
              <a:off x="5151130" y="2558679"/>
              <a:ext cx="513090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" name="Google Shape;33;p2"/>
            <p:cNvCxnSpPr/>
            <p:nvPr/>
          </p:nvCxnSpPr>
          <p:spPr>
            <a:xfrm rot="5400000">
              <a:off x="5436929" y="2558679"/>
              <a:ext cx="513090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" name="Google Shape;34;p2"/>
            <p:cNvCxnSpPr/>
            <p:nvPr/>
          </p:nvCxnSpPr>
          <p:spPr>
            <a:xfrm rot="5400000">
              <a:off x="5722728" y="2558679"/>
              <a:ext cx="513090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" name="Google Shape;35;p2"/>
            <p:cNvCxnSpPr/>
            <p:nvPr/>
          </p:nvCxnSpPr>
          <p:spPr>
            <a:xfrm rot="5400000">
              <a:off x="6008527" y="2558679"/>
              <a:ext cx="513090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" name="Google Shape;36;p2"/>
            <p:cNvCxnSpPr/>
            <p:nvPr/>
          </p:nvCxnSpPr>
          <p:spPr>
            <a:xfrm rot="5400000">
              <a:off x="6580125" y="2558679"/>
              <a:ext cx="513090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" name="Google Shape;37;p2"/>
            <p:cNvCxnSpPr/>
            <p:nvPr/>
          </p:nvCxnSpPr>
          <p:spPr>
            <a:xfrm rot="5400000">
              <a:off x="4007934" y="2578101"/>
              <a:ext cx="513090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8" name="Google Shape;38;p2"/>
            <p:cNvCxnSpPr/>
            <p:nvPr/>
          </p:nvCxnSpPr>
          <p:spPr>
            <a:xfrm rot="5400000">
              <a:off x="3722135" y="2562564"/>
              <a:ext cx="513090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" name="Google Shape;39;p2"/>
            <p:cNvCxnSpPr/>
            <p:nvPr/>
          </p:nvCxnSpPr>
          <p:spPr>
            <a:xfrm rot="5400000">
              <a:off x="3436336" y="2562564"/>
              <a:ext cx="513090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" name="Google Shape;40;p2"/>
            <p:cNvCxnSpPr/>
            <p:nvPr/>
          </p:nvCxnSpPr>
          <p:spPr>
            <a:xfrm rot="5400000">
              <a:off x="6294326" y="2558679"/>
              <a:ext cx="513090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" name="Google Shape;41;p2"/>
            <p:cNvCxnSpPr/>
            <p:nvPr/>
          </p:nvCxnSpPr>
          <p:spPr>
            <a:xfrm rot="5400000">
              <a:off x="3150537" y="2558679"/>
              <a:ext cx="513090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" name="Google Shape;42;p2"/>
            <p:cNvCxnSpPr/>
            <p:nvPr/>
          </p:nvCxnSpPr>
          <p:spPr>
            <a:xfrm rot="5400000">
              <a:off x="2864739" y="2562564"/>
              <a:ext cx="513090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3" name="Google Shape;43;p2"/>
          <p:cNvGrpSpPr/>
          <p:nvPr/>
        </p:nvGrpSpPr>
        <p:grpSpPr>
          <a:xfrm>
            <a:off x="-18150" y="0"/>
            <a:ext cx="9215050" cy="5147191"/>
            <a:chOff x="-18150" y="0"/>
            <a:chExt cx="9215050" cy="5147191"/>
          </a:xfrm>
        </p:grpSpPr>
        <p:cxnSp>
          <p:nvCxnSpPr>
            <p:cNvPr id="44" name="Google Shape;44;p2"/>
            <p:cNvCxnSpPr/>
            <p:nvPr/>
          </p:nvCxnSpPr>
          <p:spPr>
            <a:xfrm>
              <a:off x="-18150" y="3717416"/>
              <a:ext cx="918030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" name="Google Shape;45;p2"/>
            <p:cNvCxnSpPr/>
            <p:nvPr/>
          </p:nvCxnSpPr>
          <p:spPr>
            <a:xfrm>
              <a:off x="-18150" y="3431461"/>
              <a:ext cx="918030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" name="Google Shape;46;p2"/>
            <p:cNvCxnSpPr/>
            <p:nvPr/>
          </p:nvCxnSpPr>
          <p:spPr>
            <a:xfrm>
              <a:off x="-18150" y="3145506"/>
              <a:ext cx="918030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" name="Google Shape;47;p2"/>
            <p:cNvCxnSpPr/>
            <p:nvPr/>
          </p:nvCxnSpPr>
          <p:spPr>
            <a:xfrm>
              <a:off x="-18150" y="2859551"/>
              <a:ext cx="918030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" name="Google Shape;48;p2"/>
            <p:cNvCxnSpPr/>
            <p:nvPr/>
          </p:nvCxnSpPr>
          <p:spPr>
            <a:xfrm>
              <a:off x="-18150" y="2573596"/>
              <a:ext cx="918030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" name="Google Shape;49;p2"/>
            <p:cNvCxnSpPr/>
            <p:nvPr/>
          </p:nvCxnSpPr>
          <p:spPr>
            <a:xfrm>
              <a:off x="-18150" y="2287641"/>
              <a:ext cx="918030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" name="Google Shape;50;p2"/>
            <p:cNvCxnSpPr/>
            <p:nvPr/>
          </p:nvCxnSpPr>
          <p:spPr>
            <a:xfrm>
              <a:off x="-18150" y="2001685"/>
              <a:ext cx="918030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" name="Google Shape;51;p2"/>
            <p:cNvCxnSpPr/>
            <p:nvPr/>
          </p:nvCxnSpPr>
          <p:spPr>
            <a:xfrm>
              <a:off x="-18150" y="1429775"/>
              <a:ext cx="918030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" name="Google Shape;52;p2"/>
            <p:cNvCxnSpPr/>
            <p:nvPr/>
          </p:nvCxnSpPr>
          <p:spPr>
            <a:xfrm>
              <a:off x="-18150" y="857865"/>
              <a:ext cx="918030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" name="Google Shape;53;p2"/>
            <p:cNvCxnSpPr/>
            <p:nvPr/>
          </p:nvCxnSpPr>
          <p:spPr>
            <a:xfrm>
              <a:off x="-18150" y="285955"/>
              <a:ext cx="918030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" name="Google Shape;54;p2"/>
            <p:cNvCxnSpPr/>
            <p:nvPr/>
          </p:nvCxnSpPr>
          <p:spPr>
            <a:xfrm>
              <a:off x="16600" y="4003371"/>
              <a:ext cx="918030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" name="Google Shape;55;p2"/>
            <p:cNvCxnSpPr/>
            <p:nvPr/>
          </p:nvCxnSpPr>
          <p:spPr>
            <a:xfrm>
              <a:off x="-11200" y="4289326"/>
              <a:ext cx="918030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" name="Google Shape;56;p2"/>
            <p:cNvCxnSpPr/>
            <p:nvPr/>
          </p:nvCxnSpPr>
          <p:spPr>
            <a:xfrm>
              <a:off x="-11200" y="4575281"/>
              <a:ext cx="918030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" name="Google Shape;57;p2"/>
            <p:cNvCxnSpPr/>
            <p:nvPr/>
          </p:nvCxnSpPr>
          <p:spPr>
            <a:xfrm>
              <a:off x="-18150" y="571910"/>
              <a:ext cx="918030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" name="Google Shape;58;p2"/>
            <p:cNvCxnSpPr/>
            <p:nvPr/>
          </p:nvCxnSpPr>
          <p:spPr>
            <a:xfrm>
              <a:off x="-18150" y="1143820"/>
              <a:ext cx="918030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" name="Google Shape;59;p2"/>
            <p:cNvCxnSpPr/>
            <p:nvPr/>
          </p:nvCxnSpPr>
          <p:spPr>
            <a:xfrm>
              <a:off x="-18150" y="1715730"/>
              <a:ext cx="918030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" name="Google Shape;60;p2"/>
            <p:cNvCxnSpPr/>
            <p:nvPr/>
          </p:nvCxnSpPr>
          <p:spPr>
            <a:xfrm>
              <a:off x="-18150" y="0"/>
              <a:ext cx="918030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" name="Google Shape;61;p2"/>
            <p:cNvCxnSpPr/>
            <p:nvPr/>
          </p:nvCxnSpPr>
          <p:spPr>
            <a:xfrm>
              <a:off x="-18150" y="4861236"/>
              <a:ext cx="918030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" name="Google Shape;62;p2"/>
            <p:cNvCxnSpPr/>
            <p:nvPr/>
          </p:nvCxnSpPr>
          <p:spPr>
            <a:xfrm>
              <a:off x="-11200" y="5147191"/>
              <a:ext cx="918030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63" name="Google Shape;63;p2"/>
          <p:cNvSpPr/>
          <p:nvPr/>
        </p:nvSpPr>
        <p:spPr>
          <a:xfrm>
            <a:off x="1421850" y="1137600"/>
            <a:ext cx="6300300" cy="28683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2"/>
          <p:cNvSpPr/>
          <p:nvPr/>
        </p:nvSpPr>
        <p:spPr>
          <a:xfrm>
            <a:off x="2543179" y="4005900"/>
            <a:ext cx="2889300" cy="2943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2"/>
          <p:cNvSpPr/>
          <p:nvPr/>
        </p:nvSpPr>
        <p:spPr>
          <a:xfrm rot="5400000">
            <a:off x="4856625" y="4287300"/>
            <a:ext cx="857100" cy="2943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2"/>
          <p:cNvSpPr/>
          <p:nvPr/>
        </p:nvSpPr>
        <p:spPr>
          <a:xfrm rot="5400000">
            <a:off x="-423325" y="999599"/>
            <a:ext cx="1715100" cy="2943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2"/>
          <p:cNvSpPr/>
          <p:nvPr/>
        </p:nvSpPr>
        <p:spPr>
          <a:xfrm>
            <a:off x="287075" y="280850"/>
            <a:ext cx="2299500" cy="2943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2"/>
          <p:cNvSpPr/>
          <p:nvPr/>
        </p:nvSpPr>
        <p:spPr>
          <a:xfrm>
            <a:off x="286930" y="280847"/>
            <a:ext cx="294600" cy="2943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2"/>
          <p:cNvSpPr/>
          <p:nvPr/>
        </p:nvSpPr>
        <p:spPr>
          <a:xfrm rot="5400000">
            <a:off x="-277425" y="2848875"/>
            <a:ext cx="2558100" cy="2943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2"/>
          <p:cNvSpPr/>
          <p:nvPr/>
        </p:nvSpPr>
        <p:spPr>
          <a:xfrm>
            <a:off x="5137890" y="4005897"/>
            <a:ext cx="294600" cy="2943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2"/>
          <p:cNvSpPr/>
          <p:nvPr/>
        </p:nvSpPr>
        <p:spPr>
          <a:xfrm rot="-5400000">
            <a:off x="7009075" y="1284900"/>
            <a:ext cx="2286000" cy="2943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2"/>
          <p:cNvSpPr/>
          <p:nvPr/>
        </p:nvSpPr>
        <p:spPr>
          <a:xfrm flipH="1">
            <a:off x="3694776" y="290400"/>
            <a:ext cx="2247900" cy="2943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2"/>
          <p:cNvSpPr/>
          <p:nvPr/>
        </p:nvSpPr>
        <p:spPr>
          <a:xfrm rot="10800000">
            <a:off x="7160150" y="289325"/>
            <a:ext cx="1137300" cy="2943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2"/>
          <p:cNvSpPr/>
          <p:nvPr/>
        </p:nvSpPr>
        <p:spPr>
          <a:xfrm rot="10800000">
            <a:off x="8004768" y="289333"/>
            <a:ext cx="294600" cy="2943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2"/>
          <p:cNvSpPr/>
          <p:nvPr/>
        </p:nvSpPr>
        <p:spPr>
          <a:xfrm rot="-5400000">
            <a:off x="7852450" y="3853975"/>
            <a:ext cx="1723200" cy="2943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2"/>
          <p:cNvSpPr/>
          <p:nvPr/>
        </p:nvSpPr>
        <p:spPr>
          <a:xfrm rot="10800000">
            <a:off x="5138025" y="4558805"/>
            <a:ext cx="3719700" cy="2943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2"/>
          <p:cNvSpPr/>
          <p:nvPr/>
        </p:nvSpPr>
        <p:spPr>
          <a:xfrm rot="10800000">
            <a:off x="8582000" y="2287140"/>
            <a:ext cx="294600" cy="294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2"/>
          <p:cNvSpPr/>
          <p:nvPr/>
        </p:nvSpPr>
        <p:spPr>
          <a:xfrm rot="10800000">
            <a:off x="8566745" y="4567665"/>
            <a:ext cx="294600" cy="2943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2"/>
          <p:cNvSpPr/>
          <p:nvPr/>
        </p:nvSpPr>
        <p:spPr>
          <a:xfrm rot="5400000">
            <a:off x="3414675" y="568220"/>
            <a:ext cx="860700" cy="2943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2"/>
          <p:cNvSpPr/>
          <p:nvPr/>
        </p:nvSpPr>
        <p:spPr>
          <a:xfrm>
            <a:off x="287075" y="1716975"/>
            <a:ext cx="852300" cy="2943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2"/>
          <p:cNvSpPr/>
          <p:nvPr/>
        </p:nvSpPr>
        <p:spPr>
          <a:xfrm>
            <a:off x="848880" y="1724772"/>
            <a:ext cx="294600" cy="2943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2"/>
          <p:cNvSpPr/>
          <p:nvPr/>
        </p:nvSpPr>
        <p:spPr>
          <a:xfrm>
            <a:off x="847925" y="4567672"/>
            <a:ext cx="294600" cy="2943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2"/>
          <p:cNvSpPr/>
          <p:nvPr/>
        </p:nvSpPr>
        <p:spPr>
          <a:xfrm rot="5400000">
            <a:off x="-808650" y="3949875"/>
            <a:ext cx="2465400" cy="2943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2"/>
          <p:cNvSpPr/>
          <p:nvPr/>
        </p:nvSpPr>
        <p:spPr>
          <a:xfrm rot="-5400000">
            <a:off x="7586650" y="434175"/>
            <a:ext cx="2286000" cy="2943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2"/>
          <p:cNvSpPr/>
          <p:nvPr/>
        </p:nvSpPr>
        <p:spPr>
          <a:xfrm rot="10800000">
            <a:off x="1430525" y="4567675"/>
            <a:ext cx="2299500" cy="2943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2"/>
          <p:cNvSpPr/>
          <p:nvPr/>
        </p:nvSpPr>
        <p:spPr>
          <a:xfrm>
            <a:off x="1439200" y="852375"/>
            <a:ext cx="2556000" cy="2943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2"/>
          <p:cNvSpPr/>
          <p:nvPr/>
        </p:nvSpPr>
        <p:spPr>
          <a:xfrm flipH="1">
            <a:off x="5450901" y="852375"/>
            <a:ext cx="2247900" cy="2943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2"/>
          <p:cNvSpPr/>
          <p:nvPr/>
        </p:nvSpPr>
        <p:spPr>
          <a:xfrm flipH="1">
            <a:off x="4851775" y="852372"/>
            <a:ext cx="294600" cy="294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2"/>
          <p:cNvSpPr/>
          <p:nvPr/>
        </p:nvSpPr>
        <p:spPr>
          <a:xfrm flipH="1">
            <a:off x="3700588" y="852372"/>
            <a:ext cx="294600" cy="294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2"/>
          <p:cNvSpPr/>
          <p:nvPr/>
        </p:nvSpPr>
        <p:spPr>
          <a:xfrm flipH="1">
            <a:off x="3700588" y="282622"/>
            <a:ext cx="294600" cy="294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2"/>
          <p:cNvSpPr/>
          <p:nvPr/>
        </p:nvSpPr>
        <p:spPr>
          <a:xfrm>
            <a:off x="5137890" y="4558797"/>
            <a:ext cx="294600" cy="2943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2"/>
          <p:cNvSpPr txBox="1">
            <a:spLocks noGrp="1"/>
          </p:cNvSpPr>
          <p:nvPr>
            <p:ph type="ctrTitle"/>
          </p:nvPr>
        </p:nvSpPr>
        <p:spPr>
          <a:xfrm>
            <a:off x="1319675" y="1413213"/>
            <a:ext cx="6504900" cy="205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93" name="Google Shape;93;p2"/>
          <p:cNvSpPr txBox="1">
            <a:spLocks noGrp="1"/>
          </p:cNvSpPr>
          <p:nvPr>
            <p:ph type="subTitle" idx="1"/>
          </p:nvPr>
        </p:nvSpPr>
        <p:spPr>
          <a:xfrm>
            <a:off x="1595925" y="3464788"/>
            <a:ext cx="5952300" cy="26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" name="Google Shape;95;p3"/>
          <p:cNvGrpSpPr/>
          <p:nvPr/>
        </p:nvGrpSpPr>
        <p:grpSpPr>
          <a:xfrm>
            <a:off x="-18150" y="-6771"/>
            <a:ext cx="9215050" cy="5153962"/>
            <a:chOff x="-18150" y="-6771"/>
            <a:chExt cx="9215050" cy="5153962"/>
          </a:xfrm>
        </p:grpSpPr>
        <p:grpSp>
          <p:nvGrpSpPr>
            <p:cNvPr id="96" name="Google Shape;96;p3"/>
            <p:cNvGrpSpPr/>
            <p:nvPr/>
          </p:nvGrpSpPr>
          <p:grpSpPr>
            <a:xfrm>
              <a:off x="-18150" y="0"/>
              <a:ext cx="9215050" cy="5147191"/>
              <a:chOff x="-18150" y="0"/>
              <a:chExt cx="9215050" cy="5147191"/>
            </a:xfrm>
          </p:grpSpPr>
          <p:cxnSp>
            <p:nvCxnSpPr>
              <p:cNvPr id="97" name="Google Shape;97;p3"/>
              <p:cNvCxnSpPr/>
              <p:nvPr/>
            </p:nvCxnSpPr>
            <p:spPr>
              <a:xfrm>
                <a:off x="-18150" y="3717416"/>
                <a:ext cx="91803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8" name="Google Shape;98;p3"/>
              <p:cNvCxnSpPr/>
              <p:nvPr/>
            </p:nvCxnSpPr>
            <p:spPr>
              <a:xfrm>
                <a:off x="-18150" y="3431461"/>
                <a:ext cx="91803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9" name="Google Shape;99;p3"/>
              <p:cNvCxnSpPr/>
              <p:nvPr/>
            </p:nvCxnSpPr>
            <p:spPr>
              <a:xfrm>
                <a:off x="-18150" y="3145506"/>
                <a:ext cx="91803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0" name="Google Shape;100;p3"/>
              <p:cNvCxnSpPr/>
              <p:nvPr/>
            </p:nvCxnSpPr>
            <p:spPr>
              <a:xfrm>
                <a:off x="-18150" y="2859551"/>
                <a:ext cx="91803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1" name="Google Shape;101;p3"/>
              <p:cNvCxnSpPr/>
              <p:nvPr/>
            </p:nvCxnSpPr>
            <p:spPr>
              <a:xfrm>
                <a:off x="-18150" y="2573596"/>
                <a:ext cx="91803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2" name="Google Shape;102;p3"/>
              <p:cNvCxnSpPr/>
              <p:nvPr/>
            </p:nvCxnSpPr>
            <p:spPr>
              <a:xfrm>
                <a:off x="-18150" y="2287641"/>
                <a:ext cx="91803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3" name="Google Shape;103;p3"/>
              <p:cNvCxnSpPr/>
              <p:nvPr/>
            </p:nvCxnSpPr>
            <p:spPr>
              <a:xfrm>
                <a:off x="-18150" y="2001685"/>
                <a:ext cx="91803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4" name="Google Shape;104;p3"/>
              <p:cNvCxnSpPr/>
              <p:nvPr/>
            </p:nvCxnSpPr>
            <p:spPr>
              <a:xfrm>
                <a:off x="-18150" y="1429775"/>
                <a:ext cx="91803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5" name="Google Shape;105;p3"/>
              <p:cNvCxnSpPr/>
              <p:nvPr/>
            </p:nvCxnSpPr>
            <p:spPr>
              <a:xfrm>
                <a:off x="-18150" y="857865"/>
                <a:ext cx="91803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6" name="Google Shape;106;p3"/>
              <p:cNvCxnSpPr/>
              <p:nvPr/>
            </p:nvCxnSpPr>
            <p:spPr>
              <a:xfrm>
                <a:off x="-18150" y="285955"/>
                <a:ext cx="91803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7" name="Google Shape;107;p3"/>
              <p:cNvCxnSpPr/>
              <p:nvPr/>
            </p:nvCxnSpPr>
            <p:spPr>
              <a:xfrm>
                <a:off x="16600" y="4003371"/>
                <a:ext cx="91803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8" name="Google Shape;108;p3"/>
              <p:cNvCxnSpPr/>
              <p:nvPr/>
            </p:nvCxnSpPr>
            <p:spPr>
              <a:xfrm>
                <a:off x="-11200" y="4289326"/>
                <a:ext cx="91803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9" name="Google Shape;109;p3"/>
              <p:cNvCxnSpPr/>
              <p:nvPr/>
            </p:nvCxnSpPr>
            <p:spPr>
              <a:xfrm>
                <a:off x="-11200" y="4575281"/>
                <a:ext cx="91803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0" name="Google Shape;110;p3"/>
              <p:cNvCxnSpPr/>
              <p:nvPr/>
            </p:nvCxnSpPr>
            <p:spPr>
              <a:xfrm>
                <a:off x="-18150" y="571910"/>
                <a:ext cx="91803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1" name="Google Shape;111;p3"/>
              <p:cNvCxnSpPr/>
              <p:nvPr/>
            </p:nvCxnSpPr>
            <p:spPr>
              <a:xfrm>
                <a:off x="-18150" y="1143820"/>
                <a:ext cx="91803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2" name="Google Shape;112;p3"/>
              <p:cNvCxnSpPr/>
              <p:nvPr/>
            </p:nvCxnSpPr>
            <p:spPr>
              <a:xfrm>
                <a:off x="-18150" y="1715730"/>
                <a:ext cx="91803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3" name="Google Shape;113;p3"/>
              <p:cNvCxnSpPr/>
              <p:nvPr/>
            </p:nvCxnSpPr>
            <p:spPr>
              <a:xfrm>
                <a:off x="-18150" y="0"/>
                <a:ext cx="91803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4" name="Google Shape;114;p3"/>
              <p:cNvCxnSpPr/>
              <p:nvPr/>
            </p:nvCxnSpPr>
            <p:spPr>
              <a:xfrm>
                <a:off x="-18150" y="4861236"/>
                <a:ext cx="91803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5" name="Google Shape;115;p3"/>
              <p:cNvCxnSpPr/>
              <p:nvPr/>
            </p:nvCxnSpPr>
            <p:spPr>
              <a:xfrm>
                <a:off x="-11200" y="5147191"/>
                <a:ext cx="91803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16" name="Google Shape;116;p3"/>
            <p:cNvGrpSpPr/>
            <p:nvPr/>
          </p:nvGrpSpPr>
          <p:grpSpPr>
            <a:xfrm>
              <a:off x="9" y="-6771"/>
              <a:ext cx="9145566" cy="5150322"/>
              <a:chOff x="9" y="-6771"/>
              <a:chExt cx="9145566" cy="5150322"/>
            </a:xfrm>
          </p:grpSpPr>
          <p:cxnSp>
            <p:nvCxnSpPr>
              <p:cNvPr id="117" name="Google Shape;117;p3"/>
              <p:cNvCxnSpPr/>
              <p:nvPr/>
            </p:nvCxnSpPr>
            <p:spPr>
              <a:xfrm rot="5400000">
                <a:off x="-1136447" y="2558679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8" name="Google Shape;118;p3"/>
              <p:cNvCxnSpPr/>
              <p:nvPr/>
            </p:nvCxnSpPr>
            <p:spPr>
              <a:xfrm rot="5400000">
                <a:off x="-850648" y="2558679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9" name="Google Shape;119;p3"/>
              <p:cNvCxnSpPr/>
              <p:nvPr/>
            </p:nvCxnSpPr>
            <p:spPr>
              <a:xfrm rot="5400000">
                <a:off x="-564849" y="2558679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0" name="Google Shape;120;p3"/>
              <p:cNvCxnSpPr/>
              <p:nvPr/>
            </p:nvCxnSpPr>
            <p:spPr>
              <a:xfrm rot="5400000">
                <a:off x="-279050" y="2558679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1" name="Google Shape;121;p3"/>
              <p:cNvCxnSpPr/>
              <p:nvPr/>
            </p:nvCxnSpPr>
            <p:spPr>
              <a:xfrm rot="5400000">
                <a:off x="6749" y="2558679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2" name="Google Shape;122;p3"/>
              <p:cNvCxnSpPr/>
              <p:nvPr/>
            </p:nvCxnSpPr>
            <p:spPr>
              <a:xfrm rot="5400000">
                <a:off x="292548" y="2558679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3" name="Google Shape;123;p3"/>
              <p:cNvCxnSpPr/>
              <p:nvPr/>
            </p:nvCxnSpPr>
            <p:spPr>
              <a:xfrm rot="5400000">
                <a:off x="578347" y="2558679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4" name="Google Shape;124;p3"/>
              <p:cNvCxnSpPr/>
              <p:nvPr/>
            </p:nvCxnSpPr>
            <p:spPr>
              <a:xfrm rot="5400000">
                <a:off x="1149945" y="2558679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5" name="Google Shape;125;p3"/>
              <p:cNvCxnSpPr/>
              <p:nvPr/>
            </p:nvCxnSpPr>
            <p:spPr>
              <a:xfrm rot="5400000">
                <a:off x="1721543" y="2558679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6" name="Google Shape;126;p3"/>
              <p:cNvCxnSpPr/>
              <p:nvPr/>
            </p:nvCxnSpPr>
            <p:spPr>
              <a:xfrm rot="5400000">
                <a:off x="2293141" y="2558679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7" name="Google Shape;127;p3"/>
              <p:cNvCxnSpPr/>
              <p:nvPr/>
            </p:nvCxnSpPr>
            <p:spPr>
              <a:xfrm rot="5400000">
                <a:off x="-1422245" y="2578101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8" name="Google Shape;128;p3"/>
              <p:cNvCxnSpPr/>
              <p:nvPr/>
            </p:nvCxnSpPr>
            <p:spPr>
              <a:xfrm rot="5400000">
                <a:off x="-1708044" y="2562564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9" name="Google Shape;129;p3"/>
              <p:cNvCxnSpPr/>
              <p:nvPr/>
            </p:nvCxnSpPr>
            <p:spPr>
              <a:xfrm rot="5400000">
                <a:off x="-1993843" y="2562564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0" name="Google Shape;130;p3"/>
              <p:cNvCxnSpPr/>
              <p:nvPr/>
            </p:nvCxnSpPr>
            <p:spPr>
              <a:xfrm rot="5400000">
                <a:off x="2007342" y="2558679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1" name="Google Shape;131;p3"/>
              <p:cNvCxnSpPr/>
              <p:nvPr/>
            </p:nvCxnSpPr>
            <p:spPr>
              <a:xfrm rot="5400000">
                <a:off x="1435744" y="2558679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2" name="Google Shape;132;p3"/>
              <p:cNvCxnSpPr/>
              <p:nvPr/>
            </p:nvCxnSpPr>
            <p:spPr>
              <a:xfrm rot="5400000">
                <a:off x="864146" y="2558679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3" name="Google Shape;133;p3"/>
              <p:cNvCxnSpPr/>
              <p:nvPr/>
            </p:nvCxnSpPr>
            <p:spPr>
              <a:xfrm rot="5400000">
                <a:off x="2578940" y="2558679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4" name="Google Shape;134;p3"/>
              <p:cNvCxnSpPr/>
              <p:nvPr/>
            </p:nvCxnSpPr>
            <p:spPr>
              <a:xfrm rot="5400000">
                <a:off x="-2279642" y="2558679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5" name="Google Shape;135;p3"/>
              <p:cNvCxnSpPr/>
              <p:nvPr/>
            </p:nvCxnSpPr>
            <p:spPr>
              <a:xfrm rot="5400000">
                <a:off x="-2565441" y="2562564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6" name="Google Shape;136;p3"/>
              <p:cNvCxnSpPr/>
              <p:nvPr/>
            </p:nvCxnSpPr>
            <p:spPr>
              <a:xfrm rot="5400000">
                <a:off x="4293733" y="2558679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7" name="Google Shape;137;p3"/>
              <p:cNvCxnSpPr/>
              <p:nvPr/>
            </p:nvCxnSpPr>
            <p:spPr>
              <a:xfrm rot="5400000">
                <a:off x="4579532" y="2558679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8" name="Google Shape;138;p3"/>
              <p:cNvCxnSpPr/>
              <p:nvPr/>
            </p:nvCxnSpPr>
            <p:spPr>
              <a:xfrm rot="5400000">
                <a:off x="4865331" y="2558679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9" name="Google Shape;139;p3"/>
              <p:cNvCxnSpPr/>
              <p:nvPr/>
            </p:nvCxnSpPr>
            <p:spPr>
              <a:xfrm rot="5400000">
                <a:off x="5151130" y="2558679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0" name="Google Shape;140;p3"/>
              <p:cNvCxnSpPr/>
              <p:nvPr/>
            </p:nvCxnSpPr>
            <p:spPr>
              <a:xfrm rot="5400000">
                <a:off x="5436929" y="2558679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1" name="Google Shape;141;p3"/>
              <p:cNvCxnSpPr/>
              <p:nvPr/>
            </p:nvCxnSpPr>
            <p:spPr>
              <a:xfrm rot="5400000">
                <a:off x="5722728" y="2558679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2" name="Google Shape;142;p3"/>
              <p:cNvCxnSpPr/>
              <p:nvPr/>
            </p:nvCxnSpPr>
            <p:spPr>
              <a:xfrm rot="5400000">
                <a:off x="6008527" y="2558679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3" name="Google Shape;143;p3"/>
              <p:cNvCxnSpPr/>
              <p:nvPr/>
            </p:nvCxnSpPr>
            <p:spPr>
              <a:xfrm rot="5400000">
                <a:off x="6580125" y="2558679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4" name="Google Shape;144;p3"/>
              <p:cNvCxnSpPr/>
              <p:nvPr/>
            </p:nvCxnSpPr>
            <p:spPr>
              <a:xfrm rot="5400000">
                <a:off x="4007934" y="2578101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5" name="Google Shape;145;p3"/>
              <p:cNvCxnSpPr/>
              <p:nvPr/>
            </p:nvCxnSpPr>
            <p:spPr>
              <a:xfrm rot="5400000">
                <a:off x="3722135" y="2562564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6" name="Google Shape;146;p3"/>
              <p:cNvCxnSpPr/>
              <p:nvPr/>
            </p:nvCxnSpPr>
            <p:spPr>
              <a:xfrm rot="5400000">
                <a:off x="3436336" y="2562564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7" name="Google Shape;147;p3"/>
              <p:cNvCxnSpPr/>
              <p:nvPr/>
            </p:nvCxnSpPr>
            <p:spPr>
              <a:xfrm rot="5400000">
                <a:off x="6294326" y="2558679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8" name="Google Shape;148;p3"/>
              <p:cNvCxnSpPr/>
              <p:nvPr/>
            </p:nvCxnSpPr>
            <p:spPr>
              <a:xfrm rot="5400000">
                <a:off x="3150537" y="2558679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9" name="Google Shape;149;p3"/>
              <p:cNvCxnSpPr/>
              <p:nvPr/>
            </p:nvCxnSpPr>
            <p:spPr>
              <a:xfrm rot="5400000">
                <a:off x="2864739" y="2562564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150" name="Google Shape;150;p3"/>
          <p:cNvSpPr/>
          <p:nvPr/>
        </p:nvSpPr>
        <p:spPr>
          <a:xfrm>
            <a:off x="863350" y="837850"/>
            <a:ext cx="7422600" cy="34608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3"/>
          <p:cNvSpPr txBox="1">
            <a:spLocks noGrp="1"/>
          </p:cNvSpPr>
          <p:nvPr>
            <p:ph type="title"/>
          </p:nvPr>
        </p:nvSpPr>
        <p:spPr>
          <a:xfrm>
            <a:off x="1442550" y="2443363"/>
            <a:ext cx="6258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2" name="Google Shape;152;p3"/>
          <p:cNvSpPr txBox="1">
            <a:spLocks noGrp="1"/>
          </p:cNvSpPr>
          <p:nvPr>
            <p:ph type="title" idx="2" hasCustomPrompt="1"/>
          </p:nvPr>
        </p:nvSpPr>
        <p:spPr>
          <a:xfrm>
            <a:off x="3662325" y="1500000"/>
            <a:ext cx="1819500" cy="74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53" name="Google Shape;153;p3"/>
          <p:cNvSpPr txBox="1">
            <a:spLocks noGrp="1"/>
          </p:cNvSpPr>
          <p:nvPr>
            <p:ph type="subTitle" idx="1"/>
          </p:nvPr>
        </p:nvSpPr>
        <p:spPr>
          <a:xfrm>
            <a:off x="2038200" y="3196088"/>
            <a:ext cx="5067600" cy="42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3"/>
          <p:cNvSpPr/>
          <p:nvPr/>
        </p:nvSpPr>
        <p:spPr>
          <a:xfrm rot="-5400000">
            <a:off x="7568499" y="3574125"/>
            <a:ext cx="1702200" cy="2943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3"/>
          <p:cNvSpPr/>
          <p:nvPr/>
        </p:nvSpPr>
        <p:spPr>
          <a:xfrm rot="10800000">
            <a:off x="6862000" y="4286400"/>
            <a:ext cx="1706100" cy="2943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3"/>
          <p:cNvSpPr/>
          <p:nvPr/>
        </p:nvSpPr>
        <p:spPr>
          <a:xfrm rot="10800000">
            <a:off x="8272295" y="4286415"/>
            <a:ext cx="294600" cy="2943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3"/>
          <p:cNvSpPr/>
          <p:nvPr/>
        </p:nvSpPr>
        <p:spPr>
          <a:xfrm rot="10800000" flipH="1">
            <a:off x="571655" y="4286400"/>
            <a:ext cx="1706100" cy="2943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3"/>
          <p:cNvSpPr/>
          <p:nvPr/>
        </p:nvSpPr>
        <p:spPr>
          <a:xfrm rot="10800000" flipH="1">
            <a:off x="572860" y="4286415"/>
            <a:ext cx="294600" cy="2943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3"/>
          <p:cNvSpPr/>
          <p:nvPr/>
        </p:nvSpPr>
        <p:spPr>
          <a:xfrm flipH="1">
            <a:off x="6275430" y="4286422"/>
            <a:ext cx="294600" cy="294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3"/>
          <p:cNvSpPr/>
          <p:nvPr/>
        </p:nvSpPr>
        <p:spPr>
          <a:xfrm flipH="1">
            <a:off x="5700355" y="4286422"/>
            <a:ext cx="294600" cy="2943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3"/>
          <p:cNvSpPr/>
          <p:nvPr/>
        </p:nvSpPr>
        <p:spPr>
          <a:xfrm rot="5400000" flipH="1">
            <a:off x="-130949" y="3574125"/>
            <a:ext cx="1702200" cy="2943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3"/>
          <p:cNvSpPr/>
          <p:nvPr/>
        </p:nvSpPr>
        <p:spPr>
          <a:xfrm rot="5400000">
            <a:off x="-132300" y="1272674"/>
            <a:ext cx="1702200" cy="2943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3"/>
          <p:cNvSpPr/>
          <p:nvPr/>
        </p:nvSpPr>
        <p:spPr>
          <a:xfrm>
            <a:off x="571650" y="560375"/>
            <a:ext cx="1708200" cy="2943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3"/>
          <p:cNvSpPr/>
          <p:nvPr/>
        </p:nvSpPr>
        <p:spPr>
          <a:xfrm>
            <a:off x="571505" y="560372"/>
            <a:ext cx="294600" cy="2943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3"/>
          <p:cNvSpPr/>
          <p:nvPr/>
        </p:nvSpPr>
        <p:spPr>
          <a:xfrm rot="-5400000" flipH="1">
            <a:off x="7570825" y="1272674"/>
            <a:ext cx="1702200" cy="2943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3"/>
          <p:cNvSpPr/>
          <p:nvPr/>
        </p:nvSpPr>
        <p:spPr>
          <a:xfrm flipH="1">
            <a:off x="6860880" y="560375"/>
            <a:ext cx="1708200" cy="2943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3"/>
          <p:cNvSpPr/>
          <p:nvPr/>
        </p:nvSpPr>
        <p:spPr>
          <a:xfrm flipH="1">
            <a:off x="8274625" y="560372"/>
            <a:ext cx="294600" cy="2943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3"/>
          <p:cNvSpPr/>
          <p:nvPr/>
        </p:nvSpPr>
        <p:spPr>
          <a:xfrm>
            <a:off x="2287880" y="560372"/>
            <a:ext cx="294600" cy="294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3"/>
          <p:cNvSpPr/>
          <p:nvPr/>
        </p:nvSpPr>
        <p:spPr>
          <a:xfrm>
            <a:off x="2855830" y="560372"/>
            <a:ext cx="294600" cy="2943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9" name="Google Shape;319;p6"/>
          <p:cNvGrpSpPr/>
          <p:nvPr/>
        </p:nvGrpSpPr>
        <p:grpSpPr>
          <a:xfrm>
            <a:off x="-18150" y="-6771"/>
            <a:ext cx="9215050" cy="5153962"/>
            <a:chOff x="-18150" y="-6771"/>
            <a:chExt cx="9215050" cy="5153962"/>
          </a:xfrm>
        </p:grpSpPr>
        <p:grpSp>
          <p:nvGrpSpPr>
            <p:cNvPr id="320" name="Google Shape;320;p6"/>
            <p:cNvGrpSpPr/>
            <p:nvPr/>
          </p:nvGrpSpPr>
          <p:grpSpPr>
            <a:xfrm>
              <a:off x="-18150" y="0"/>
              <a:ext cx="9215050" cy="5147191"/>
              <a:chOff x="-18150" y="0"/>
              <a:chExt cx="9215050" cy="5147191"/>
            </a:xfrm>
          </p:grpSpPr>
          <p:cxnSp>
            <p:nvCxnSpPr>
              <p:cNvPr id="321" name="Google Shape;321;p6"/>
              <p:cNvCxnSpPr/>
              <p:nvPr/>
            </p:nvCxnSpPr>
            <p:spPr>
              <a:xfrm>
                <a:off x="-18150" y="3717416"/>
                <a:ext cx="91803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22" name="Google Shape;322;p6"/>
              <p:cNvCxnSpPr/>
              <p:nvPr/>
            </p:nvCxnSpPr>
            <p:spPr>
              <a:xfrm>
                <a:off x="-18150" y="3431461"/>
                <a:ext cx="91803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23" name="Google Shape;323;p6"/>
              <p:cNvCxnSpPr/>
              <p:nvPr/>
            </p:nvCxnSpPr>
            <p:spPr>
              <a:xfrm>
                <a:off x="-18150" y="3145506"/>
                <a:ext cx="91803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24" name="Google Shape;324;p6"/>
              <p:cNvCxnSpPr/>
              <p:nvPr/>
            </p:nvCxnSpPr>
            <p:spPr>
              <a:xfrm>
                <a:off x="-18150" y="2859551"/>
                <a:ext cx="91803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25" name="Google Shape;325;p6"/>
              <p:cNvCxnSpPr/>
              <p:nvPr/>
            </p:nvCxnSpPr>
            <p:spPr>
              <a:xfrm>
                <a:off x="-18150" y="2573596"/>
                <a:ext cx="91803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26" name="Google Shape;326;p6"/>
              <p:cNvCxnSpPr/>
              <p:nvPr/>
            </p:nvCxnSpPr>
            <p:spPr>
              <a:xfrm>
                <a:off x="-18150" y="2287641"/>
                <a:ext cx="91803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27" name="Google Shape;327;p6"/>
              <p:cNvCxnSpPr/>
              <p:nvPr/>
            </p:nvCxnSpPr>
            <p:spPr>
              <a:xfrm>
                <a:off x="-18150" y="2001685"/>
                <a:ext cx="91803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28" name="Google Shape;328;p6"/>
              <p:cNvCxnSpPr/>
              <p:nvPr/>
            </p:nvCxnSpPr>
            <p:spPr>
              <a:xfrm>
                <a:off x="-18150" y="1429775"/>
                <a:ext cx="91803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29" name="Google Shape;329;p6"/>
              <p:cNvCxnSpPr/>
              <p:nvPr/>
            </p:nvCxnSpPr>
            <p:spPr>
              <a:xfrm>
                <a:off x="-18150" y="857865"/>
                <a:ext cx="91803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30" name="Google Shape;330;p6"/>
              <p:cNvCxnSpPr/>
              <p:nvPr/>
            </p:nvCxnSpPr>
            <p:spPr>
              <a:xfrm>
                <a:off x="-18150" y="285955"/>
                <a:ext cx="91803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31" name="Google Shape;331;p6"/>
              <p:cNvCxnSpPr/>
              <p:nvPr/>
            </p:nvCxnSpPr>
            <p:spPr>
              <a:xfrm>
                <a:off x="16600" y="4003371"/>
                <a:ext cx="91803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32" name="Google Shape;332;p6"/>
              <p:cNvCxnSpPr/>
              <p:nvPr/>
            </p:nvCxnSpPr>
            <p:spPr>
              <a:xfrm>
                <a:off x="-11200" y="4289326"/>
                <a:ext cx="91803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33" name="Google Shape;333;p6"/>
              <p:cNvCxnSpPr/>
              <p:nvPr/>
            </p:nvCxnSpPr>
            <p:spPr>
              <a:xfrm>
                <a:off x="-11200" y="4575281"/>
                <a:ext cx="91803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34" name="Google Shape;334;p6"/>
              <p:cNvCxnSpPr/>
              <p:nvPr/>
            </p:nvCxnSpPr>
            <p:spPr>
              <a:xfrm>
                <a:off x="-18150" y="571910"/>
                <a:ext cx="91803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35" name="Google Shape;335;p6"/>
              <p:cNvCxnSpPr/>
              <p:nvPr/>
            </p:nvCxnSpPr>
            <p:spPr>
              <a:xfrm>
                <a:off x="-18150" y="1143820"/>
                <a:ext cx="91803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36" name="Google Shape;336;p6"/>
              <p:cNvCxnSpPr/>
              <p:nvPr/>
            </p:nvCxnSpPr>
            <p:spPr>
              <a:xfrm>
                <a:off x="-18150" y="1715730"/>
                <a:ext cx="91803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37" name="Google Shape;337;p6"/>
              <p:cNvCxnSpPr/>
              <p:nvPr/>
            </p:nvCxnSpPr>
            <p:spPr>
              <a:xfrm>
                <a:off x="-18150" y="0"/>
                <a:ext cx="91803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38" name="Google Shape;338;p6"/>
              <p:cNvCxnSpPr/>
              <p:nvPr/>
            </p:nvCxnSpPr>
            <p:spPr>
              <a:xfrm>
                <a:off x="-18150" y="4861236"/>
                <a:ext cx="91803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39" name="Google Shape;339;p6"/>
              <p:cNvCxnSpPr/>
              <p:nvPr/>
            </p:nvCxnSpPr>
            <p:spPr>
              <a:xfrm>
                <a:off x="-11200" y="5147191"/>
                <a:ext cx="91803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340" name="Google Shape;340;p6"/>
            <p:cNvGrpSpPr/>
            <p:nvPr/>
          </p:nvGrpSpPr>
          <p:grpSpPr>
            <a:xfrm>
              <a:off x="9" y="-6771"/>
              <a:ext cx="9145566" cy="5150322"/>
              <a:chOff x="9" y="-6771"/>
              <a:chExt cx="9145566" cy="5150322"/>
            </a:xfrm>
          </p:grpSpPr>
          <p:cxnSp>
            <p:nvCxnSpPr>
              <p:cNvPr id="341" name="Google Shape;341;p6"/>
              <p:cNvCxnSpPr/>
              <p:nvPr/>
            </p:nvCxnSpPr>
            <p:spPr>
              <a:xfrm rot="5400000">
                <a:off x="-1136447" y="2558679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42" name="Google Shape;342;p6"/>
              <p:cNvCxnSpPr/>
              <p:nvPr/>
            </p:nvCxnSpPr>
            <p:spPr>
              <a:xfrm rot="5400000">
                <a:off x="-850648" y="2558679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43" name="Google Shape;343;p6"/>
              <p:cNvCxnSpPr/>
              <p:nvPr/>
            </p:nvCxnSpPr>
            <p:spPr>
              <a:xfrm rot="5400000">
                <a:off x="-564849" y="2558679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44" name="Google Shape;344;p6"/>
              <p:cNvCxnSpPr/>
              <p:nvPr/>
            </p:nvCxnSpPr>
            <p:spPr>
              <a:xfrm rot="5400000">
                <a:off x="-279050" y="2558679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45" name="Google Shape;345;p6"/>
              <p:cNvCxnSpPr/>
              <p:nvPr/>
            </p:nvCxnSpPr>
            <p:spPr>
              <a:xfrm rot="5400000">
                <a:off x="6749" y="2558679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46" name="Google Shape;346;p6"/>
              <p:cNvCxnSpPr/>
              <p:nvPr/>
            </p:nvCxnSpPr>
            <p:spPr>
              <a:xfrm rot="5400000">
                <a:off x="292548" y="2558679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47" name="Google Shape;347;p6"/>
              <p:cNvCxnSpPr/>
              <p:nvPr/>
            </p:nvCxnSpPr>
            <p:spPr>
              <a:xfrm rot="5400000">
                <a:off x="578347" y="2558679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48" name="Google Shape;348;p6"/>
              <p:cNvCxnSpPr/>
              <p:nvPr/>
            </p:nvCxnSpPr>
            <p:spPr>
              <a:xfrm rot="5400000">
                <a:off x="1149945" y="2558679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49" name="Google Shape;349;p6"/>
              <p:cNvCxnSpPr/>
              <p:nvPr/>
            </p:nvCxnSpPr>
            <p:spPr>
              <a:xfrm rot="5400000">
                <a:off x="1721543" y="2558679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50" name="Google Shape;350;p6"/>
              <p:cNvCxnSpPr/>
              <p:nvPr/>
            </p:nvCxnSpPr>
            <p:spPr>
              <a:xfrm rot="5400000">
                <a:off x="2293141" y="2558679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51" name="Google Shape;351;p6"/>
              <p:cNvCxnSpPr/>
              <p:nvPr/>
            </p:nvCxnSpPr>
            <p:spPr>
              <a:xfrm rot="5400000">
                <a:off x="-1422245" y="2578101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52" name="Google Shape;352;p6"/>
              <p:cNvCxnSpPr/>
              <p:nvPr/>
            </p:nvCxnSpPr>
            <p:spPr>
              <a:xfrm rot="5400000">
                <a:off x="-1708044" y="2562564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53" name="Google Shape;353;p6"/>
              <p:cNvCxnSpPr/>
              <p:nvPr/>
            </p:nvCxnSpPr>
            <p:spPr>
              <a:xfrm rot="5400000">
                <a:off x="-1993843" y="2562564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54" name="Google Shape;354;p6"/>
              <p:cNvCxnSpPr/>
              <p:nvPr/>
            </p:nvCxnSpPr>
            <p:spPr>
              <a:xfrm rot="5400000">
                <a:off x="2007342" y="2558679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55" name="Google Shape;355;p6"/>
              <p:cNvCxnSpPr/>
              <p:nvPr/>
            </p:nvCxnSpPr>
            <p:spPr>
              <a:xfrm rot="5400000">
                <a:off x="1435744" y="2558679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56" name="Google Shape;356;p6"/>
              <p:cNvCxnSpPr/>
              <p:nvPr/>
            </p:nvCxnSpPr>
            <p:spPr>
              <a:xfrm rot="5400000">
                <a:off x="864146" y="2558679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57" name="Google Shape;357;p6"/>
              <p:cNvCxnSpPr/>
              <p:nvPr/>
            </p:nvCxnSpPr>
            <p:spPr>
              <a:xfrm rot="5400000">
                <a:off x="2578940" y="2558679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58" name="Google Shape;358;p6"/>
              <p:cNvCxnSpPr/>
              <p:nvPr/>
            </p:nvCxnSpPr>
            <p:spPr>
              <a:xfrm rot="5400000">
                <a:off x="-2279642" y="2558679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59" name="Google Shape;359;p6"/>
              <p:cNvCxnSpPr/>
              <p:nvPr/>
            </p:nvCxnSpPr>
            <p:spPr>
              <a:xfrm rot="5400000">
                <a:off x="-2565441" y="2562564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60" name="Google Shape;360;p6"/>
              <p:cNvCxnSpPr/>
              <p:nvPr/>
            </p:nvCxnSpPr>
            <p:spPr>
              <a:xfrm rot="5400000">
                <a:off x="4293733" y="2558679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61" name="Google Shape;361;p6"/>
              <p:cNvCxnSpPr/>
              <p:nvPr/>
            </p:nvCxnSpPr>
            <p:spPr>
              <a:xfrm rot="5400000">
                <a:off x="4579532" y="2558679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62" name="Google Shape;362;p6"/>
              <p:cNvCxnSpPr/>
              <p:nvPr/>
            </p:nvCxnSpPr>
            <p:spPr>
              <a:xfrm rot="5400000">
                <a:off x="4865331" y="2558679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63" name="Google Shape;363;p6"/>
              <p:cNvCxnSpPr/>
              <p:nvPr/>
            </p:nvCxnSpPr>
            <p:spPr>
              <a:xfrm rot="5400000">
                <a:off x="5151130" y="2558679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64" name="Google Shape;364;p6"/>
              <p:cNvCxnSpPr/>
              <p:nvPr/>
            </p:nvCxnSpPr>
            <p:spPr>
              <a:xfrm rot="5400000">
                <a:off x="5436929" y="2558679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65" name="Google Shape;365;p6"/>
              <p:cNvCxnSpPr/>
              <p:nvPr/>
            </p:nvCxnSpPr>
            <p:spPr>
              <a:xfrm rot="5400000">
                <a:off x="5722728" y="2558679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66" name="Google Shape;366;p6"/>
              <p:cNvCxnSpPr/>
              <p:nvPr/>
            </p:nvCxnSpPr>
            <p:spPr>
              <a:xfrm rot="5400000">
                <a:off x="6008527" y="2558679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67" name="Google Shape;367;p6"/>
              <p:cNvCxnSpPr/>
              <p:nvPr/>
            </p:nvCxnSpPr>
            <p:spPr>
              <a:xfrm rot="5400000">
                <a:off x="6580125" y="2558679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68" name="Google Shape;368;p6"/>
              <p:cNvCxnSpPr/>
              <p:nvPr/>
            </p:nvCxnSpPr>
            <p:spPr>
              <a:xfrm rot="5400000">
                <a:off x="4007934" y="2578101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69" name="Google Shape;369;p6"/>
              <p:cNvCxnSpPr/>
              <p:nvPr/>
            </p:nvCxnSpPr>
            <p:spPr>
              <a:xfrm rot="5400000">
                <a:off x="3722135" y="2562564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70" name="Google Shape;370;p6"/>
              <p:cNvCxnSpPr/>
              <p:nvPr/>
            </p:nvCxnSpPr>
            <p:spPr>
              <a:xfrm rot="5400000">
                <a:off x="3436336" y="2562564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71" name="Google Shape;371;p6"/>
              <p:cNvCxnSpPr/>
              <p:nvPr/>
            </p:nvCxnSpPr>
            <p:spPr>
              <a:xfrm rot="5400000">
                <a:off x="6294326" y="2558679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72" name="Google Shape;372;p6"/>
              <p:cNvCxnSpPr/>
              <p:nvPr/>
            </p:nvCxnSpPr>
            <p:spPr>
              <a:xfrm rot="5400000">
                <a:off x="3150537" y="2558679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73" name="Google Shape;373;p6"/>
              <p:cNvCxnSpPr/>
              <p:nvPr/>
            </p:nvCxnSpPr>
            <p:spPr>
              <a:xfrm rot="5400000">
                <a:off x="2864739" y="2562564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374" name="Google Shape;374;p6"/>
          <p:cNvSpPr/>
          <p:nvPr/>
        </p:nvSpPr>
        <p:spPr>
          <a:xfrm>
            <a:off x="576675" y="567725"/>
            <a:ext cx="7995900" cy="40011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6"/>
          <p:cNvSpPr txBox="1">
            <a:spLocks noGrp="1"/>
          </p:cNvSpPr>
          <p:nvPr>
            <p:ph type="title"/>
          </p:nvPr>
        </p:nvSpPr>
        <p:spPr>
          <a:xfrm>
            <a:off x="647700" y="521225"/>
            <a:ext cx="8001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376" name="Google Shape;376;p6"/>
          <p:cNvSpPr/>
          <p:nvPr/>
        </p:nvSpPr>
        <p:spPr>
          <a:xfrm rot="10800000" flipH="1">
            <a:off x="288575" y="4576750"/>
            <a:ext cx="3129300" cy="2943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" name="Google Shape;377;p6"/>
          <p:cNvSpPr/>
          <p:nvPr/>
        </p:nvSpPr>
        <p:spPr>
          <a:xfrm rot="5400000" flipH="1">
            <a:off x="-276325" y="4005025"/>
            <a:ext cx="1421100" cy="2943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Google Shape;378;p6"/>
          <p:cNvSpPr/>
          <p:nvPr/>
        </p:nvSpPr>
        <p:spPr>
          <a:xfrm rot="10800000" flipH="1">
            <a:off x="3711655" y="4576765"/>
            <a:ext cx="294600" cy="294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Google Shape;379;p6"/>
          <p:cNvSpPr/>
          <p:nvPr/>
        </p:nvSpPr>
        <p:spPr>
          <a:xfrm rot="10800000" flipH="1">
            <a:off x="286930" y="2850065"/>
            <a:ext cx="294600" cy="2943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" name="Google Shape;380;p6"/>
          <p:cNvSpPr/>
          <p:nvPr/>
        </p:nvSpPr>
        <p:spPr>
          <a:xfrm rot="-5400000">
            <a:off x="8295755" y="4290922"/>
            <a:ext cx="839100" cy="2943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p6"/>
          <p:cNvSpPr/>
          <p:nvPr/>
        </p:nvSpPr>
        <p:spPr>
          <a:xfrm rot="10800000">
            <a:off x="6297605" y="4571672"/>
            <a:ext cx="2556000" cy="2943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" name="Google Shape;382;p6"/>
          <p:cNvSpPr/>
          <p:nvPr/>
        </p:nvSpPr>
        <p:spPr>
          <a:xfrm rot="10800000">
            <a:off x="8568000" y="4571675"/>
            <a:ext cx="294600" cy="2943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" name="Google Shape;383;p6"/>
          <p:cNvSpPr/>
          <p:nvPr/>
        </p:nvSpPr>
        <p:spPr>
          <a:xfrm rot="10800000" flipH="1">
            <a:off x="8568005" y="3427340"/>
            <a:ext cx="294600" cy="294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p6"/>
          <p:cNvSpPr/>
          <p:nvPr/>
        </p:nvSpPr>
        <p:spPr>
          <a:xfrm rot="10800000">
            <a:off x="8568004" y="2571051"/>
            <a:ext cx="294600" cy="2943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6"/>
          <p:cNvSpPr/>
          <p:nvPr/>
        </p:nvSpPr>
        <p:spPr>
          <a:xfrm rot="-5400000">
            <a:off x="7717950" y="1145150"/>
            <a:ext cx="1992600" cy="2943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" name="Google Shape;386;p6"/>
          <p:cNvSpPr/>
          <p:nvPr/>
        </p:nvSpPr>
        <p:spPr>
          <a:xfrm rot="10800000" flipH="1">
            <a:off x="4286355" y="4576765"/>
            <a:ext cx="294600" cy="2943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" name="Google Shape;387;p6"/>
          <p:cNvSpPr/>
          <p:nvPr/>
        </p:nvSpPr>
        <p:spPr>
          <a:xfrm rot="10800000">
            <a:off x="7727700" y="285700"/>
            <a:ext cx="1133700" cy="2943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" name="Google Shape;388;p6"/>
          <p:cNvSpPr/>
          <p:nvPr/>
        </p:nvSpPr>
        <p:spPr>
          <a:xfrm rot="10800000">
            <a:off x="8566954" y="285701"/>
            <a:ext cx="294600" cy="2943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" name="Google Shape;389;p6"/>
          <p:cNvSpPr/>
          <p:nvPr/>
        </p:nvSpPr>
        <p:spPr>
          <a:xfrm rot="10800000" flipH="1">
            <a:off x="286930" y="4571665"/>
            <a:ext cx="294600" cy="2943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7" name="Google Shape;467;p8"/>
          <p:cNvGrpSpPr/>
          <p:nvPr/>
        </p:nvGrpSpPr>
        <p:grpSpPr>
          <a:xfrm>
            <a:off x="-18150" y="-6771"/>
            <a:ext cx="9215050" cy="5153962"/>
            <a:chOff x="-18150" y="-6771"/>
            <a:chExt cx="9215050" cy="5153962"/>
          </a:xfrm>
        </p:grpSpPr>
        <p:grpSp>
          <p:nvGrpSpPr>
            <p:cNvPr id="468" name="Google Shape;468;p8"/>
            <p:cNvGrpSpPr/>
            <p:nvPr/>
          </p:nvGrpSpPr>
          <p:grpSpPr>
            <a:xfrm>
              <a:off x="-18150" y="0"/>
              <a:ext cx="9215050" cy="5147191"/>
              <a:chOff x="-18150" y="0"/>
              <a:chExt cx="9215050" cy="5147191"/>
            </a:xfrm>
          </p:grpSpPr>
          <p:cxnSp>
            <p:nvCxnSpPr>
              <p:cNvPr id="469" name="Google Shape;469;p8"/>
              <p:cNvCxnSpPr/>
              <p:nvPr/>
            </p:nvCxnSpPr>
            <p:spPr>
              <a:xfrm>
                <a:off x="-18150" y="3717416"/>
                <a:ext cx="91803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70" name="Google Shape;470;p8"/>
              <p:cNvCxnSpPr/>
              <p:nvPr/>
            </p:nvCxnSpPr>
            <p:spPr>
              <a:xfrm>
                <a:off x="-18150" y="3431461"/>
                <a:ext cx="91803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71" name="Google Shape;471;p8"/>
              <p:cNvCxnSpPr/>
              <p:nvPr/>
            </p:nvCxnSpPr>
            <p:spPr>
              <a:xfrm>
                <a:off x="-18150" y="3145506"/>
                <a:ext cx="91803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72" name="Google Shape;472;p8"/>
              <p:cNvCxnSpPr/>
              <p:nvPr/>
            </p:nvCxnSpPr>
            <p:spPr>
              <a:xfrm>
                <a:off x="-18150" y="2859551"/>
                <a:ext cx="91803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73" name="Google Shape;473;p8"/>
              <p:cNvCxnSpPr/>
              <p:nvPr/>
            </p:nvCxnSpPr>
            <p:spPr>
              <a:xfrm>
                <a:off x="-18150" y="2573596"/>
                <a:ext cx="91803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74" name="Google Shape;474;p8"/>
              <p:cNvCxnSpPr/>
              <p:nvPr/>
            </p:nvCxnSpPr>
            <p:spPr>
              <a:xfrm>
                <a:off x="-18150" y="2287641"/>
                <a:ext cx="91803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75" name="Google Shape;475;p8"/>
              <p:cNvCxnSpPr/>
              <p:nvPr/>
            </p:nvCxnSpPr>
            <p:spPr>
              <a:xfrm>
                <a:off x="-18150" y="2001685"/>
                <a:ext cx="91803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76" name="Google Shape;476;p8"/>
              <p:cNvCxnSpPr/>
              <p:nvPr/>
            </p:nvCxnSpPr>
            <p:spPr>
              <a:xfrm>
                <a:off x="-18150" y="1429775"/>
                <a:ext cx="91803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77" name="Google Shape;477;p8"/>
              <p:cNvCxnSpPr/>
              <p:nvPr/>
            </p:nvCxnSpPr>
            <p:spPr>
              <a:xfrm>
                <a:off x="-18150" y="857865"/>
                <a:ext cx="91803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78" name="Google Shape;478;p8"/>
              <p:cNvCxnSpPr/>
              <p:nvPr/>
            </p:nvCxnSpPr>
            <p:spPr>
              <a:xfrm>
                <a:off x="-18150" y="285955"/>
                <a:ext cx="91803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79" name="Google Shape;479;p8"/>
              <p:cNvCxnSpPr/>
              <p:nvPr/>
            </p:nvCxnSpPr>
            <p:spPr>
              <a:xfrm>
                <a:off x="16600" y="4003371"/>
                <a:ext cx="91803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80" name="Google Shape;480;p8"/>
              <p:cNvCxnSpPr/>
              <p:nvPr/>
            </p:nvCxnSpPr>
            <p:spPr>
              <a:xfrm>
                <a:off x="-11200" y="4289326"/>
                <a:ext cx="91803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81" name="Google Shape;481;p8"/>
              <p:cNvCxnSpPr/>
              <p:nvPr/>
            </p:nvCxnSpPr>
            <p:spPr>
              <a:xfrm>
                <a:off x="-11200" y="4575281"/>
                <a:ext cx="91803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82" name="Google Shape;482;p8"/>
              <p:cNvCxnSpPr/>
              <p:nvPr/>
            </p:nvCxnSpPr>
            <p:spPr>
              <a:xfrm>
                <a:off x="-18150" y="571910"/>
                <a:ext cx="91803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83" name="Google Shape;483;p8"/>
              <p:cNvCxnSpPr/>
              <p:nvPr/>
            </p:nvCxnSpPr>
            <p:spPr>
              <a:xfrm>
                <a:off x="-18150" y="1143820"/>
                <a:ext cx="91803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84" name="Google Shape;484;p8"/>
              <p:cNvCxnSpPr/>
              <p:nvPr/>
            </p:nvCxnSpPr>
            <p:spPr>
              <a:xfrm>
                <a:off x="-18150" y="1715730"/>
                <a:ext cx="91803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85" name="Google Shape;485;p8"/>
              <p:cNvCxnSpPr/>
              <p:nvPr/>
            </p:nvCxnSpPr>
            <p:spPr>
              <a:xfrm>
                <a:off x="-18150" y="0"/>
                <a:ext cx="91803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86" name="Google Shape;486;p8"/>
              <p:cNvCxnSpPr/>
              <p:nvPr/>
            </p:nvCxnSpPr>
            <p:spPr>
              <a:xfrm>
                <a:off x="-18150" y="4861236"/>
                <a:ext cx="91803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87" name="Google Shape;487;p8"/>
              <p:cNvCxnSpPr/>
              <p:nvPr/>
            </p:nvCxnSpPr>
            <p:spPr>
              <a:xfrm>
                <a:off x="-11200" y="5147191"/>
                <a:ext cx="91803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488" name="Google Shape;488;p8"/>
            <p:cNvGrpSpPr/>
            <p:nvPr/>
          </p:nvGrpSpPr>
          <p:grpSpPr>
            <a:xfrm>
              <a:off x="9" y="-6771"/>
              <a:ext cx="9145566" cy="5150322"/>
              <a:chOff x="9" y="-6771"/>
              <a:chExt cx="9145566" cy="5150322"/>
            </a:xfrm>
          </p:grpSpPr>
          <p:cxnSp>
            <p:nvCxnSpPr>
              <p:cNvPr id="489" name="Google Shape;489;p8"/>
              <p:cNvCxnSpPr/>
              <p:nvPr/>
            </p:nvCxnSpPr>
            <p:spPr>
              <a:xfrm rot="5400000">
                <a:off x="-1136447" y="2558679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90" name="Google Shape;490;p8"/>
              <p:cNvCxnSpPr/>
              <p:nvPr/>
            </p:nvCxnSpPr>
            <p:spPr>
              <a:xfrm rot="5400000">
                <a:off x="-850648" y="2558679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91" name="Google Shape;491;p8"/>
              <p:cNvCxnSpPr/>
              <p:nvPr/>
            </p:nvCxnSpPr>
            <p:spPr>
              <a:xfrm rot="5400000">
                <a:off x="-564849" y="2558679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92" name="Google Shape;492;p8"/>
              <p:cNvCxnSpPr/>
              <p:nvPr/>
            </p:nvCxnSpPr>
            <p:spPr>
              <a:xfrm rot="5400000">
                <a:off x="-279050" y="2558679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93" name="Google Shape;493;p8"/>
              <p:cNvCxnSpPr/>
              <p:nvPr/>
            </p:nvCxnSpPr>
            <p:spPr>
              <a:xfrm rot="5400000">
                <a:off x="6749" y="2558679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94" name="Google Shape;494;p8"/>
              <p:cNvCxnSpPr/>
              <p:nvPr/>
            </p:nvCxnSpPr>
            <p:spPr>
              <a:xfrm rot="5400000">
                <a:off x="292548" y="2558679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95" name="Google Shape;495;p8"/>
              <p:cNvCxnSpPr/>
              <p:nvPr/>
            </p:nvCxnSpPr>
            <p:spPr>
              <a:xfrm rot="5400000">
                <a:off x="578347" y="2558679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96" name="Google Shape;496;p8"/>
              <p:cNvCxnSpPr/>
              <p:nvPr/>
            </p:nvCxnSpPr>
            <p:spPr>
              <a:xfrm rot="5400000">
                <a:off x="1149945" y="2558679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97" name="Google Shape;497;p8"/>
              <p:cNvCxnSpPr/>
              <p:nvPr/>
            </p:nvCxnSpPr>
            <p:spPr>
              <a:xfrm rot="5400000">
                <a:off x="1721543" y="2558679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98" name="Google Shape;498;p8"/>
              <p:cNvCxnSpPr/>
              <p:nvPr/>
            </p:nvCxnSpPr>
            <p:spPr>
              <a:xfrm rot="5400000">
                <a:off x="2293141" y="2558679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99" name="Google Shape;499;p8"/>
              <p:cNvCxnSpPr/>
              <p:nvPr/>
            </p:nvCxnSpPr>
            <p:spPr>
              <a:xfrm rot="5400000">
                <a:off x="-1422245" y="2578101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00" name="Google Shape;500;p8"/>
              <p:cNvCxnSpPr/>
              <p:nvPr/>
            </p:nvCxnSpPr>
            <p:spPr>
              <a:xfrm rot="5400000">
                <a:off x="-1708044" y="2562564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01" name="Google Shape;501;p8"/>
              <p:cNvCxnSpPr/>
              <p:nvPr/>
            </p:nvCxnSpPr>
            <p:spPr>
              <a:xfrm rot="5400000">
                <a:off x="-1993843" y="2562564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02" name="Google Shape;502;p8"/>
              <p:cNvCxnSpPr/>
              <p:nvPr/>
            </p:nvCxnSpPr>
            <p:spPr>
              <a:xfrm rot="5400000">
                <a:off x="2007342" y="2558679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03" name="Google Shape;503;p8"/>
              <p:cNvCxnSpPr/>
              <p:nvPr/>
            </p:nvCxnSpPr>
            <p:spPr>
              <a:xfrm rot="5400000">
                <a:off x="1435744" y="2558679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04" name="Google Shape;504;p8"/>
              <p:cNvCxnSpPr/>
              <p:nvPr/>
            </p:nvCxnSpPr>
            <p:spPr>
              <a:xfrm rot="5400000">
                <a:off x="864146" y="2558679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05" name="Google Shape;505;p8"/>
              <p:cNvCxnSpPr/>
              <p:nvPr/>
            </p:nvCxnSpPr>
            <p:spPr>
              <a:xfrm rot="5400000">
                <a:off x="2578940" y="2558679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06" name="Google Shape;506;p8"/>
              <p:cNvCxnSpPr/>
              <p:nvPr/>
            </p:nvCxnSpPr>
            <p:spPr>
              <a:xfrm rot="5400000">
                <a:off x="-2279642" y="2558679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07" name="Google Shape;507;p8"/>
              <p:cNvCxnSpPr/>
              <p:nvPr/>
            </p:nvCxnSpPr>
            <p:spPr>
              <a:xfrm rot="5400000">
                <a:off x="-2565441" y="2562564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08" name="Google Shape;508;p8"/>
              <p:cNvCxnSpPr/>
              <p:nvPr/>
            </p:nvCxnSpPr>
            <p:spPr>
              <a:xfrm rot="5400000">
                <a:off x="4293733" y="2558679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09" name="Google Shape;509;p8"/>
              <p:cNvCxnSpPr/>
              <p:nvPr/>
            </p:nvCxnSpPr>
            <p:spPr>
              <a:xfrm rot="5400000">
                <a:off x="4579532" y="2558679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10" name="Google Shape;510;p8"/>
              <p:cNvCxnSpPr/>
              <p:nvPr/>
            </p:nvCxnSpPr>
            <p:spPr>
              <a:xfrm rot="5400000">
                <a:off x="4865331" y="2558679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11" name="Google Shape;511;p8"/>
              <p:cNvCxnSpPr/>
              <p:nvPr/>
            </p:nvCxnSpPr>
            <p:spPr>
              <a:xfrm rot="5400000">
                <a:off x="5151130" y="2558679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12" name="Google Shape;512;p8"/>
              <p:cNvCxnSpPr/>
              <p:nvPr/>
            </p:nvCxnSpPr>
            <p:spPr>
              <a:xfrm rot="5400000">
                <a:off x="5436929" y="2558679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13" name="Google Shape;513;p8"/>
              <p:cNvCxnSpPr/>
              <p:nvPr/>
            </p:nvCxnSpPr>
            <p:spPr>
              <a:xfrm rot="5400000">
                <a:off x="5722728" y="2558679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14" name="Google Shape;514;p8"/>
              <p:cNvCxnSpPr/>
              <p:nvPr/>
            </p:nvCxnSpPr>
            <p:spPr>
              <a:xfrm rot="5400000">
                <a:off x="6008527" y="2558679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15" name="Google Shape;515;p8"/>
              <p:cNvCxnSpPr/>
              <p:nvPr/>
            </p:nvCxnSpPr>
            <p:spPr>
              <a:xfrm rot="5400000">
                <a:off x="6580125" y="2558679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16" name="Google Shape;516;p8"/>
              <p:cNvCxnSpPr/>
              <p:nvPr/>
            </p:nvCxnSpPr>
            <p:spPr>
              <a:xfrm rot="5400000">
                <a:off x="4007934" y="2578101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17" name="Google Shape;517;p8"/>
              <p:cNvCxnSpPr/>
              <p:nvPr/>
            </p:nvCxnSpPr>
            <p:spPr>
              <a:xfrm rot="5400000">
                <a:off x="3722135" y="2562564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18" name="Google Shape;518;p8"/>
              <p:cNvCxnSpPr/>
              <p:nvPr/>
            </p:nvCxnSpPr>
            <p:spPr>
              <a:xfrm rot="5400000">
                <a:off x="3436336" y="2562564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19" name="Google Shape;519;p8"/>
              <p:cNvCxnSpPr/>
              <p:nvPr/>
            </p:nvCxnSpPr>
            <p:spPr>
              <a:xfrm rot="5400000">
                <a:off x="6294326" y="2558679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20" name="Google Shape;520;p8"/>
              <p:cNvCxnSpPr/>
              <p:nvPr/>
            </p:nvCxnSpPr>
            <p:spPr>
              <a:xfrm rot="5400000">
                <a:off x="3150537" y="2558679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21" name="Google Shape;521;p8"/>
              <p:cNvCxnSpPr/>
              <p:nvPr/>
            </p:nvCxnSpPr>
            <p:spPr>
              <a:xfrm rot="5400000">
                <a:off x="2864739" y="2562564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522" name="Google Shape;522;p8"/>
          <p:cNvSpPr/>
          <p:nvPr/>
        </p:nvSpPr>
        <p:spPr>
          <a:xfrm>
            <a:off x="1145875" y="1138525"/>
            <a:ext cx="6862200" cy="28602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" name="Google Shape;523;p8"/>
          <p:cNvSpPr txBox="1">
            <a:spLocks noGrp="1"/>
          </p:cNvSpPr>
          <p:nvPr>
            <p:ph type="title"/>
          </p:nvPr>
        </p:nvSpPr>
        <p:spPr>
          <a:xfrm>
            <a:off x="1315150" y="1309500"/>
            <a:ext cx="6513600" cy="252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524" name="Google Shape;524;p8"/>
          <p:cNvSpPr/>
          <p:nvPr/>
        </p:nvSpPr>
        <p:spPr>
          <a:xfrm rot="-5400000" flipH="1">
            <a:off x="7786179" y="1068165"/>
            <a:ext cx="1859100" cy="2943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" name="Google Shape;525;p8"/>
          <p:cNvSpPr/>
          <p:nvPr/>
        </p:nvSpPr>
        <p:spPr>
          <a:xfrm flipH="1">
            <a:off x="7152034" y="277425"/>
            <a:ext cx="1704900" cy="2943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" name="Google Shape;526;p8"/>
          <p:cNvSpPr/>
          <p:nvPr/>
        </p:nvSpPr>
        <p:spPr>
          <a:xfrm flipH="1">
            <a:off x="6282809" y="277422"/>
            <a:ext cx="294600" cy="294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" name="Google Shape;527;p8"/>
          <p:cNvSpPr/>
          <p:nvPr/>
        </p:nvSpPr>
        <p:spPr>
          <a:xfrm flipH="1">
            <a:off x="8562479" y="277422"/>
            <a:ext cx="294600" cy="2943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8" name="Google Shape;528;p8"/>
          <p:cNvSpPr/>
          <p:nvPr/>
        </p:nvSpPr>
        <p:spPr>
          <a:xfrm rot="-5400000" flipH="1">
            <a:off x="7724459" y="1135375"/>
            <a:ext cx="839100" cy="2943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9" name="Google Shape;529;p8"/>
          <p:cNvSpPr/>
          <p:nvPr/>
        </p:nvSpPr>
        <p:spPr>
          <a:xfrm flipH="1">
            <a:off x="5726309" y="854625"/>
            <a:ext cx="2556000" cy="2943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0" name="Google Shape;530;p8"/>
          <p:cNvSpPr/>
          <p:nvPr/>
        </p:nvSpPr>
        <p:spPr>
          <a:xfrm flipH="1">
            <a:off x="7987779" y="854622"/>
            <a:ext cx="294600" cy="2943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1" name="Google Shape;531;p8"/>
          <p:cNvSpPr/>
          <p:nvPr/>
        </p:nvSpPr>
        <p:spPr>
          <a:xfrm rot="-5400000" flipH="1">
            <a:off x="7445459" y="2848350"/>
            <a:ext cx="1397100" cy="2943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2" name="Google Shape;532;p8"/>
          <p:cNvSpPr/>
          <p:nvPr/>
        </p:nvSpPr>
        <p:spPr>
          <a:xfrm flipH="1">
            <a:off x="7996704" y="4003572"/>
            <a:ext cx="294600" cy="294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" name="Google Shape;533;p8"/>
          <p:cNvSpPr/>
          <p:nvPr/>
        </p:nvSpPr>
        <p:spPr>
          <a:xfrm rot="5400000" flipH="1">
            <a:off x="-499670" y="3781033"/>
            <a:ext cx="1859100" cy="2943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" name="Google Shape;534;p8"/>
          <p:cNvSpPr/>
          <p:nvPr/>
        </p:nvSpPr>
        <p:spPr>
          <a:xfrm rot="10800000" flipH="1">
            <a:off x="288675" y="4571773"/>
            <a:ext cx="1704900" cy="2943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5" name="Google Shape;535;p8"/>
          <p:cNvSpPr/>
          <p:nvPr/>
        </p:nvSpPr>
        <p:spPr>
          <a:xfrm rot="10800000" flipH="1">
            <a:off x="2568200" y="4571776"/>
            <a:ext cx="294600" cy="294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6" name="Google Shape;536;p8"/>
          <p:cNvSpPr/>
          <p:nvPr/>
        </p:nvSpPr>
        <p:spPr>
          <a:xfrm rot="10800000" flipH="1">
            <a:off x="288530" y="4571776"/>
            <a:ext cx="294600" cy="2943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7" name="Google Shape;537;p8"/>
          <p:cNvSpPr/>
          <p:nvPr/>
        </p:nvSpPr>
        <p:spPr>
          <a:xfrm rot="5400000" flipH="1">
            <a:off x="582050" y="3713823"/>
            <a:ext cx="839100" cy="2943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8" name="Google Shape;538;p8"/>
          <p:cNvSpPr/>
          <p:nvPr/>
        </p:nvSpPr>
        <p:spPr>
          <a:xfrm rot="10800000" flipH="1">
            <a:off x="863300" y="3994573"/>
            <a:ext cx="2556000" cy="2943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9" name="Google Shape;539;p8"/>
          <p:cNvSpPr/>
          <p:nvPr/>
        </p:nvSpPr>
        <p:spPr>
          <a:xfrm rot="10800000" flipH="1">
            <a:off x="863230" y="3994576"/>
            <a:ext cx="294600" cy="2943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0" name="Google Shape;540;p8"/>
          <p:cNvSpPr/>
          <p:nvPr/>
        </p:nvSpPr>
        <p:spPr>
          <a:xfrm rot="5400000" flipH="1">
            <a:off x="303050" y="2000848"/>
            <a:ext cx="1397100" cy="2943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" name="Google Shape;541;p8"/>
          <p:cNvSpPr/>
          <p:nvPr/>
        </p:nvSpPr>
        <p:spPr>
          <a:xfrm rot="10800000" flipH="1">
            <a:off x="854305" y="845626"/>
            <a:ext cx="294600" cy="294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2" name="Google Shape;542;p8"/>
          <p:cNvSpPr/>
          <p:nvPr/>
        </p:nvSpPr>
        <p:spPr>
          <a:xfrm rot="10800000" flipH="1">
            <a:off x="282580" y="2567726"/>
            <a:ext cx="294600" cy="2943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3">
    <p:spTree>
      <p:nvGrpSpPr>
        <p:cNvPr id="1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0" name="Google Shape;800;p14"/>
          <p:cNvGrpSpPr/>
          <p:nvPr/>
        </p:nvGrpSpPr>
        <p:grpSpPr>
          <a:xfrm>
            <a:off x="-18150" y="-6771"/>
            <a:ext cx="9215050" cy="5153962"/>
            <a:chOff x="-18150" y="-6771"/>
            <a:chExt cx="9215050" cy="5153962"/>
          </a:xfrm>
        </p:grpSpPr>
        <p:grpSp>
          <p:nvGrpSpPr>
            <p:cNvPr id="801" name="Google Shape;801;p14"/>
            <p:cNvGrpSpPr/>
            <p:nvPr/>
          </p:nvGrpSpPr>
          <p:grpSpPr>
            <a:xfrm>
              <a:off x="-18150" y="0"/>
              <a:ext cx="9215050" cy="5147191"/>
              <a:chOff x="-18150" y="0"/>
              <a:chExt cx="9215050" cy="5147191"/>
            </a:xfrm>
          </p:grpSpPr>
          <p:cxnSp>
            <p:nvCxnSpPr>
              <p:cNvPr id="802" name="Google Shape;802;p14"/>
              <p:cNvCxnSpPr/>
              <p:nvPr/>
            </p:nvCxnSpPr>
            <p:spPr>
              <a:xfrm>
                <a:off x="-18150" y="3717416"/>
                <a:ext cx="91803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03" name="Google Shape;803;p14"/>
              <p:cNvCxnSpPr/>
              <p:nvPr/>
            </p:nvCxnSpPr>
            <p:spPr>
              <a:xfrm>
                <a:off x="-18150" y="3431461"/>
                <a:ext cx="91803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04" name="Google Shape;804;p14"/>
              <p:cNvCxnSpPr/>
              <p:nvPr/>
            </p:nvCxnSpPr>
            <p:spPr>
              <a:xfrm>
                <a:off x="-18150" y="3145506"/>
                <a:ext cx="91803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05" name="Google Shape;805;p14"/>
              <p:cNvCxnSpPr/>
              <p:nvPr/>
            </p:nvCxnSpPr>
            <p:spPr>
              <a:xfrm>
                <a:off x="-18150" y="2859551"/>
                <a:ext cx="91803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06" name="Google Shape;806;p14"/>
              <p:cNvCxnSpPr/>
              <p:nvPr/>
            </p:nvCxnSpPr>
            <p:spPr>
              <a:xfrm>
                <a:off x="-18150" y="2573596"/>
                <a:ext cx="91803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07" name="Google Shape;807;p14"/>
              <p:cNvCxnSpPr/>
              <p:nvPr/>
            </p:nvCxnSpPr>
            <p:spPr>
              <a:xfrm>
                <a:off x="-18150" y="2287641"/>
                <a:ext cx="91803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08" name="Google Shape;808;p14"/>
              <p:cNvCxnSpPr/>
              <p:nvPr/>
            </p:nvCxnSpPr>
            <p:spPr>
              <a:xfrm>
                <a:off x="-18150" y="2001685"/>
                <a:ext cx="91803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09" name="Google Shape;809;p14"/>
              <p:cNvCxnSpPr/>
              <p:nvPr/>
            </p:nvCxnSpPr>
            <p:spPr>
              <a:xfrm>
                <a:off x="-18150" y="1429775"/>
                <a:ext cx="91803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10" name="Google Shape;810;p14"/>
              <p:cNvCxnSpPr/>
              <p:nvPr/>
            </p:nvCxnSpPr>
            <p:spPr>
              <a:xfrm>
                <a:off x="-18150" y="857865"/>
                <a:ext cx="91803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11" name="Google Shape;811;p14"/>
              <p:cNvCxnSpPr/>
              <p:nvPr/>
            </p:nvCxnSpPr>
            <p:spPr>
              <a:xfrm>
                <a:off x="-18150" y="285955"/>
                <a:ext cx="91803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12" name="Google Shape;812;p14"/>
              <p:cNvCxnSpPr/>
              <p:nvPr/>
            </p:nvCxnSpPr>
            <p:spPr>
              <a:xfrm>
                <a:off x="16600" y="4003371"/>
                <a:ext cx="91803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13" name="Google Shape;813;p14"/>
              <p:cNvCxnSpPr/>
              <p:nvPr/>
            </p:nvCxnSpPr>
            <p:spPr>
              <a:xfrm>
                <a:off x="-11200" y="4289326"/>
                <a:ext cx="91803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14" name="Google Shape;814;p14"/>
              <p:cNvCxnSpPr/>
              <p:nvPr/>
            </p:nvCxnSpPr>
            <p:spPr>
              <a:xfrm>
                <a:off x="-11200" y="4575281"/>
                <a:ext cx="91803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15" name="Google Shape;815;p14"/>
              <p:cNvCxnSpPr/>
              <p:nvPr/>
            </p:nvCxnSpPr>
            <p:spPr>
              <a:xfrm>
                <a:off x="-18150" y="571910"/>
                <a:ext cx="91803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16" name="Google Shape;816;p14"/>
              <p:cNvCxnSpPr/>
              <p:nvPr/>
            </p:nvCxnSpPr>
            <p:spPr>
              <a:xfrm>
                <a:off x="-18150" y="1143820"/>
                <a:ext cx="91803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17" name="Google Shape;817;p14"/>
              <p:cNvCxnSpPr/>
              <p:nvPr/>
            </p:nvCxnSpPr>
            <p:spPr>
              <a:xfrm>
                <a:off x="-18150" y="1715730"/>
                <a:ext cx="91803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18" name="Google Shape;818;p14"/>
              <p:cNvCxnSpPr/>
              <p:nvPr/>
            </p:nvCxnSpPr>
            <p:spPr>
              <a:xfrm>
                <a:off x="-18150" y="0"/>
                <a:ext cx="91803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19" name="Google Shape;819;p14"/>
              <p:cNvCxnSpPr/>
              <p:nvPr/>
            </p:nvCxnSpPr>
            <p:spPr>
              <a:xfrm>
                <a:off x="-18150" y="4861236"/>
                <a:ext cx="91803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20" name="Google Shape;820;p14"/>
              <p:cNvCxnSpPr/>
              <p:nvPr/>
            </p:nvCxnSpPr>
            <p:spPr>
              <a:xfrm>
                <a:off x="-11200" y="5147191"/>
                <a:ext cx="91803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821" name="Google Shape;821;p14"/>
            <p:cNvGrpSpPr/>
            <p:nvPr/>
          </p:nvGrpSpPr>
          <p:grpSpPr>
            <a:xfrm>
              <a:off x="9" y="-6771"/>
              <a:ext cx="9145566" cy="5150322"/>
              <a:chOff x="9" y="-6771"/>
              <a:chExt cx="9145566" cy="5150322"/>
            </a:xfrm>
          </p:grpSpPr>
          <p:cxnSp>
            <p:nvCxnSpPr>
              <p:cNvPr id="822" name="Google Shape;822;p14"/>
              <p:cNvCxnSpPr/>
              <p:nvPr/>
            </p:nvCxnSpPr>
            <p:spPr>
              <a:xfrm rot="5400000">
                <a:off x="-1136447" y="2558679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23" name="Google Shape;823;p14"/>
              <p:cNvCxnSpPr/>
              <p:nvPr/>
            </p:nvCxnSpPr>
            <p:spPr>
              <a:xfrm rot="5400000">
                <a:off x="-850648" y="2558679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24" name="Google Shape;824;p14"/>
              <p:cNvCxnSpPr/>
              <p:nvPr/>
            </p:nvCxnSpPr>
            <p:spPr>
              <a:xfrm rot="5400000">
                <a:off x="-564849" y="2558679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25" name="Google Shape;825;p14"/>
              <p:cNvCxnSpPr/>
              <p:nvPr/>
            </p:nvCxnSpPr>
            <p:spPr>
              <a:xfrm rot="5400000">
                <a:off x="-279050" y="2558679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26" name="Google Shape;826;p14"/>
              <p:cNvCxnSpPr/>
              <p:nvPr/>
            </p:nvCxnSpPr>
            <p:spPr>
              <a:xfrm rot="5400000">
                <a:off x="6749" y="2558679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27" name="Google Shape;827;p14"/>
              <p:cNvCxnSpPr/>
              <p:nvPr/>
            </p:nvCxnSpPr>
            <p:spPr>
              <a:xfrm rot="5400000">
                <a:off x="292548" y="2558679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28" name="Google Shape;828;p14"/>
              <p:cNvCxnSpPr/>
              <p:nvPr/>
            </p:nvCxnSpPr>
            <p:spPr>
              <a:xfrm rot="5400000">
                <a:off x="578347" y="2558679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29" name="Google Shape;829;p14"/>
              <p:cNvCxnSpPr/>
              <p:nvPr/>
            </p:nvCxnSpPr>
            <p:spPr>
              <a:xfrm rot="5400000">
                <a:off x="1149945" y="2558679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30" name="Google Shape;830;p14"/>
              <p:cNvCxnSpPr/>
              <p:nvPr/>
            </p:nvCxnSpPr>
            <p:spPr>
              <a:xfrm rot="5400000">
                <a:off x="1721543" y="2558679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31" name="Google Shape;831;p14"/>
              <p:cNvCxnSpPr/>
              <p:nvPr/>
            </p:nvCxnSpPr>
            <p:spPr>
              <a:xfrm rot="5400000">
                <a:off x="2293141" y="2558679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32" name="Google Shape;832;p14"/>
              <p:cNvCxnSpPr/>
              <p:nvPr/>
            </p:nvCxnSpPr>
            <p:spPr>
              <a:xfrm rot="5400000">
                <a:off x="-1422245" y="2578101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33" name="Google Shape;833;p14"/>
              <p:cNvCxnSpPr/>
              <p:nvPr/>
            </p:nvCxnSpPr>
            <p:spPr>
              <a:xfrm rot="5400000">
                <a:off x="-1708044" y="2562564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34" name="Google Shape;834;p14"/>
              <p:cNvCxnSpPr/>
              <p:nvPr/>
            </p:nvCxnSpPr>
            <p:spPr>
              <a:xfrm rot="5400000">
                <a:off x="-1993843" y="2562564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35" name="Google Shape;835;p14"/>
              <p:cNvCxnSpPr/>
              <p:nvPr/>
            </p:nvCxnSpPr>
            <p:spPr>
              <a:xfrm rot="5400000">
                <a:off x="2007342" y="2558679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36" name="Google Shape;836;p14"/>
              <p:cNvCxnSpPr/>
              <p:nvPr/>
            </p:nvCxnSpPr>
            <p:spPr>
              <a:xfrm rot="5400000">
                <a:off x="1435744" y="2558679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37" name="Google Shape;837;p14"/>
              <p:cNvCxnSpPr/>
              <p:nvPr/>
            </p:nvCxnSpPr>
            <p:spPr>
              <a:xfrm rot="5400000">
                <a:off x="864146" y="2558679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38" name="Google Shape;838;p14"/>
              <p:cNvCxnSpPr/>
              <p:nvPr/>
            </p:nvCxnSpPr>
            <p:spPr>
              <a:xfrm rot="5400000">
                <a:off x="2578940" y="2558679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39" name="Google Shape;839;p14"/>
              <p:cNvCxnSpPr/>
              <p:nvPr/>
            </p:nvCxnSpPr>
            <p:spPr>
              <a:xfrm rot="5400000">
                <a:off x="-2279642" y="2558679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40" name="Google Shape;840;p14"/>
              <p:cNvCxnSpPr/>
              <p:nvPr/>
            </p:nvCxnSpPr>
            <p:spPr>
              <a:xfrm rot="5400000">
                <a:off x="-2565441" y="2562564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41" name="Google Shape;841;p14"/>
              <p:cNvCxnSpPr/>
              <p:nvPr/>
            </p:nvCxnSpPr>
            <p:spPr>
              <a:xfrm rot="5400000">
                <a:off x="4293733" y="2558679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42" name="Google Shape;842;p14"/>
              <p:cNvCxnSpPr/>
              <p:nvPr/>
            </p:nvCxnSpPr>
            <p:spPr>
              <a:xfrm rot="5400000">
                <a:off x="4579532" y="2558679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43" name="Google Shape;843;p14"/>
              <p:cNvCxnSpPr/>
              <p:nvPr/>
            </p:nvCxnSpPr>
            <p:spPr>
              <a:xfrm rot="5400000">
                <a:off x="4865331" y="2558679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44" name="Google Shape;844;p14"/>
              <p:cNvCxnSpPr/>
              <p:nvPr/>
            </p:nvCxnSpPr>
            <p:spPr>
              <a:xfrm rot="5400000">
                <a:off x="5151130" y="2558679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45" name="Google Shape;845;p14"/>
              <p:cNvCxnSpPr/>
              <p:nvPr/>
            </p:nvCxnSpPr>
            <p:spPr>
              <a:xfrm rot="5400000">
                <a:off x="5436929" y="2558679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46" name="Google Shape;846;p14"/>
              <p:cNvCxnSpPr/>
              <p:nvPr/>
            </p:nvCxnSpPr>
            <p:spPr>
              <a:xfrm rot="5400000">
                <a:off x="5722728" y="2558679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47" name="Google Shape;847;p14"/>
              <p:cNvCxnSpPr/>
              <p:nvPr/>
            </p:nvCxnSpPr>
            <p:spPr>
              <a:xfrm rot="5400000">
                <a:off x="6008527" y="2558679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48" name="Google Shape;848;p14"/>
              <p:cNvCxnSpPr/>
              <p:nvPr/>
            </p:nvCxnSpPr>
            <p:spPr>
              <a:xfrm rot="5400000">
                <a:off x="6580125" y="2558679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49" name="Google Shape;849;p14"/>
              <p:cNvCxnSpPr/>
              <p:nvPr/>
            </p:nvCxnSpPr>
            <p:spPr>
              <a:xfrm rot="5400000">
                <a:off x="4007934" y="2578101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50" name="Google Shape;850;p14"/>
              <p:cNvCxnSpPr/>
              <p:nvPr/>
            </p:nvCxnSpPr>
            <p:spPr>
              <a:xfrm rot="5400000">
                <a:off x="3722135" y="2562564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51" name="Google Shape;851;p14"/>
              <p:cNvCxnSpPr/>
              <p:nvPr/>
            </p:nvCxnSpPr>
            <p:spPr>
              <a:xfrm rot="5400000">
                <a:off x="3436336" y="2562564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52" name="Google Shape;852;p14"/>
              <p:cNvCxnSpPr/>
              <p:nvPr/>
            </p:nvCxnSpPr>
            <p:spPr>
              <a:xfrm rot="5400000">
                <a:off x="6294326" y="2558679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53" name="Google Shape;853;p14"/>
              <p:cNvCxnSpPr/>
              <p:nvPr/>
            </p:nvCxnSpPr>
            <p:spPr>
              <a:xfrm rot="5400000">
                <a:off x="3150537" y="2558679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54" name="Google Shape;854;p14"/>
              <p:cNvCxnSpPr/>
              <p:nvPr/>
            </p:nvCxnSpPr>
            <p:spPr>
              <a:xfrm rot="5400000">
                <a:off x="2864739" y="2562564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855" name="Google Shape;855;p14"/>
          <p:cNvSpPr/>
          <p:nvPr/>
        </p:nvSpPr>
        <p:spPr>
          <a:xfrm>
            <a:off x="571500" y="1142075"/>
            <a:ext cx="8006100" cy="28647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6" name="Google Shape;856;p14"/>
          <p:cNvSpPr txBox="1">
            <a:spLocks noGrp="1"/>
          </p:cNvSpPr>
          <p:nvPr>
            <p:ph type="subTitle" idx="1"/>
          </p:nvPr>
        </p:nvSpPr>
        <p:spPr>
          <a:xfrm>
            <a:off x="5083763" y="2286400"/>
            <a:ext cx="2942400" cy="108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7" name="Google Shape;857;p14"/>
          <p:cNvSpPr txBox="1">
            <a:spLocks noGrp="1"/>
          </p:cNvSpPr>
          <p:nvPr>
            <p:ph type="subTitle" idx="2"/>
          </p:nvPr>
        </p:nvSpPr>
        <p:spPr>
          <a:xfrm>
            <a:off x="5700051" y="1774097"/>
            <a:ext cx="1710000" cy="51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 b="1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 b="1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 b="1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 b="1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 b="1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 b="1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 b="1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 b="1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 b="1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858" name="Google Shape;858;p14"/>
          <p:cNvSpPr txBox="1">
            <a:spLocks noGrp="1"/>
          </p:cNvSpPr>
          <p:nvPr>
            <p:ph type="subTitle" idx="3"/>
          </p:nvPr>
        </p:nvSpPr>
        <p:spPr>
          <a:xfrm>
            <a:off x="1117838" y="2286400"/>
            <a:ext cx="2942400" cy="108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9" name="Google Shape;859;p14"/>
          <p:cNvSpPr txBox="1">
            <a:spLocks noGrp="1"/>
          </p:cNvSpPr>
          <p:nvPr>
            <p:ph type="subTitle" idx="4"/>
          </p:nvPr>
        </p:nvSpPr>
        <p:spPr>
          <a:xfrm>
            <a:off x="1734125" y="1774097"/>
            <a:ext cx="1710000" cy="51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860" name="Google Shape;860;p14"/>
          <p:cNvSpPr/>
          <p:nvPr/>
        </p:nvSpPr>
        <p:spPr>
          <a:xfrm rot="5400000" flipH="1">
            <a:off x="22475" y="4290922"/>
            <a:ext cx="839100" cy="2943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1" name="Google Shape;861;p14"/>
          <p:cNvSpPr/>
          <p:nvPr/>
        </p:nvSpPr>
        <p:spPr>
          <a:xfrm rot="10800000" flipH="1">
            <a:off x="303725" y="4571672"/>
            <a:ext cx="2556000" cy="2943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2" name="Google Shape;862;p14"/>
          <p:cNvSpPr/>
          <p:nvPr/>
        </p:nvSpPr>
        <p:spPr>
          <a:xfrm rot="10800000" flipH="1">
            <a:off x="852280" y="4002400"/>
            <a:ext cx="294600" cy="2943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3" name="Google Shape;863;p14"/>
          <p:cNvSpPr/>
          <p:nvPr/>
        </p:nvSpPr>
        <p:spPr>
          <a:xfrm rot="10800000" flipH="1">
            <a:off x="294730" y="4571675"/>
            <a:ext cx="294600" cy="2943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4" name="Google Shape;864;p14"/>
          <p:cNvSpPr/>
          <p:nvPr/>
        </p:nvSpPr>
        <p:spPr>
          <a:xfrm rot="10800000" flipH="1">
            <a:off x="1439200" y="4002397"/>
            <a:ext cx="2556000" cy="2943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5" name="Google Shape;865;p14"/>
          <p:cNvSpPr/>
          <p:nvPr/>
        </p:nvSpPr>
        <p:spPr>
          <a:xfrm rot="-5400000">
            <a:off x="8295755" y="4290922"/>
            <a:ext cx="839100" cy="2943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6" name="Google Shape;866;p14"/>
          <p:cNvSpPr/>
          <p:nvPr/>
        </p:nvSpPr>
        <p:spPr>
          <a:xfrm rot="10800000">
            <a:off x="6297605" y="4571672"/>
            <a:ext cx="2556000" cy="2943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7" name="Google Shape;867;p14"/>
          <p:cNvSpPr/>
          <p:nvPr/>
        </p:nvSpPr>
        <p:spPr>
          <a:xfrm rot="10800000">
            <a:off x="8568000" y="4571675"/>
            <a:ext cx="294600" cy="2943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8" name="Google Shape;868;p14"/>
          <p:cNvSpPr/>
          <p:nvPr/>
        </p:nvSpPr>
        <p:spPr>
          <a:xfrm rot="10800000">
            <a:off x="7991125" y="4002400"/>
            <a:ext cx="294600" cy="294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9" name="Google Shape;869;p14"/>
          <p:cNvSpPr/>
          <p:nvPr/>
        </p:nvSpPr>
        <p:spPr>
          <a:xfrm rot="10800000">
            <a:off x="5450901" y="4002397"/>
            <a:ext cx="2247900" cy="2943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0" name="Google Shape;870;p14"/>
          <p:cNvSpPr/>
          <p:nvPr/>
        </p:nvSpPr>
        <p:spPr>
          <a:xfrm rot="10800000">
            <a:off x="4851775" y="4002400"/>
            <a:ext cx="294600" cy="294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1" name="Google Shape;871;p14"/>
          <p:cNvSpPr/>
          <p:nvPr/>
        </p:nvSpPr>
        <p:spPr>
          <a:xfrm rot="10800000">
            <a:off x="4281838" y="4002400"/>
            <a:ext cx="294600" cy="2943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2" name="Google Shape;872;p14"/>
          <p:cNvSpPr/>
          <p:nvPr/>
        </p:nvSpPr>
        <p:spPr>
          <a:xfrm rot="10800000">
            <a:off x="3140363" y="4571675"/>
            <a:ext cx="294600" cy="2943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3" name="Google Shape;873;p14"/>
          <p:cNvSpPr/>
          <p:nvPr/>
        </p:nvSpPr>
        <p:spPr>
          <a:xfrm rot="10800000">
            <a:off x="3709463" y="4571675"/>
            <a:ext cx="294600" cy="294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4" name="Google Shape;874;p14"/>
          <p:cNvSpPr/>
          <p:nvPr/>
        </p:nvSpPr>
        <p:spPr>
          <a:xfrm rot="10800000" flipH="1">
            <a:off x="4290100" y="4571672"/>
            <a:ext cx="1710000" cy="2943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5" name="Google Shape;875;p14"/>
          <p:cNvSpPr/>
          <p:nvPr/>
        </p:nvSpPr>
        <p:spPr>
          <a:xfrm rot="5400000">
            <a:off x="22475" y="563850"/>
            <a:ext cx="839100" cy="2943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6" name="Google Shape;876;p14"/>
          <p:cNvSpPr/>
          <p:nvPr/>
        </p:nvSpPr>
        <p:spPr>
          <a:xfrm>
            <a:off x="303725" y="283100"/>
            <a:ext cx="2556000" cy="2943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7" name="Google Shape;877;p14"/>
          <p:cNvSpPr/>
          <p:nvPr/>
        </p:nvSpPr>
        <p:spPr>
          <a:xfrm>
            <a:off x="852280" y="852372"/>
            <a:ext cx="294600" cy="2943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8" name="Google Shape;878;p14"/>
          <p:cNvSpPr/>
          <p:nvPr/>
        </p:nvSpPr>
        <p:spPr>
          <a:xfrm>
            <a:off x="294730" y="283097"/>
            <a:ext cx="294600" cy="2943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9" name="Google Shape;879;p14"/>
          <p:cNvSpPr/>
          <p:nvPr/>
        </p:nvSpPr>
        <p:spPr>
          <a:xfrm>
            <a:off x="1439200" y="852375"/>
            <a:ext cx="2556000" cy="2943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0" name="Google Shape;880;p14"/>
          <p:cNvSpPr/>
          <p:nvPr/>
        </p:nvSpPr>
        <p:spPr>
          <a:xfrm rot="-5400000" flipH="1">
            <a:off x="8295755" y="563850"/>
            <a:ext cx="839100" cy="2943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1" name="Google Shape;881;p14"/>
          <p:cNvSpPr/>
          <p:nvPr/>
        </p:nvSpPr>
        <p:spPr>
          <a:xfrm flipH="1">
            <a:off x="6297605" y="283100"/>
            <a:ext cx="2556000" cy="2943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2" name="Google Shape;882;p14"/>
          <p:cNvSpPr/>
          <p:nvPr/>
        </p:nvSpPr>
        <p:spPr>
          <a:xfrm flipH="1">
            <a:off x="8568000" y="283097"/>
            <a:ext cx="294600" cy="2943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3" name="Google Shape;883;p14"/>
          <p:cNvSpPr/>
          <p:nvPr/>
        </p:nvSpPr>
        <p:spPr>
          <a:xfrm flipH="1">
            <a:off x="7991125" y="852372"/>
            <a:ext cx="294600" cy="294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4" name="Google Shape;884;p14"/>
          <p:cNvSpPr/>
          <p:nvPr/>
        </p:nvSpPr>
        <p:spPr>
          <a:xfrm flipH="1">
            <a:off x="5450901" y="852375"/>
            <a:ext cx="2247900" cy="2943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5" name="Google Shape;885;p14"/>
          <p:cNvSpPr/>
          <p:nvPr/>
        </p:nvSpPr>
        <p:spPr>
          <a:xfrm flipH="1">
            <a:off x="4851775" y="852372"/>
            <a:ext cx="294600" cy="294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6" name="Google Shape;886;p14"/>
          <p:cNvSpPr/>
          <p:nvPr/>
        </p:nvSpPr>
        <p:spPr>
          <a:xfrm flipH="1">
            <a:off x="4281838" y="852372"/>
            <a:ext cx="294600" cy="2943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7" name="Google Shape;887;p14"/>
          <p:cNvSpPr/>
          <p:nvPr/>
        </p:nvSpPr>
        <p:spPr>
          <a:xfrm flipH="1">
            <a:off x="3140363" y="283097"/>
            <a:ext cx="294600" cy="2943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8" name="Google Shape;888;p14"/>
          <p:cNvSpPr/>
          <p:nvPr/>
        </p:nvSpPr>
        <p:spPr>
          <a:xfrm flipH="1">
            <a:off x="3709463" y="283097"/>
            <a:ext cx="294600" cy="294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9" name="Google Shape;889;p14"/>
          <p:cNvSpPr/>
          <p:nvPr/>
        </p:nvSpPr>
        <p:spPr>
          <a:xfrm>
            <a:off x="4290100" y="283100"/>
            <a:ext cx="1710000" cy="2943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1_1_1">
    <p:spTree>
      <p:nvGrpSpPr>
        <p:cNvPr id="1" name="Shape 1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1" name="Google Shape;1541;p23"/>
          <p:cNvGrpSpPr/>
          <p:nvPr/>
        </p:nvGrpSpPr>
        <p:grpSpPr>
          <a:xfrm>
            <a:off x="-18150" y="-6771"/>
            <a:ext cx="9215050" cy="5153962"/>
            <a:chOff x="-18150" y="-6771"/>
            <a:chExt cx="9215050" cy="5153962"/>
          </a:xfrm>
        </p:grpSpPr>
        <p:grpSp>
          <p:nvGrpSpPr>
            <p:cNvPr id="1542" name="Google Shape;1542;p23"/>
            <p:cNvGrpSpPr/>
            <p:nvPr/>
          </p:nvGrpSpPr>
          <p:grpSpPr>
            <a:xfrm>
              <a:off x="-18150" y="0"/>
              <a:ext cx="9215050" cy="5147191"/>
              <a:chOff x="-18150" y="0"/>
              <a:chExt cx="9215050" cy="5147191"/>
            </a:xfrm>
          </p:grpSpPr>
          <p:cxnSp>
            <p:nvCxnSpPr>
              <p:cNvPr id="1543" name="Google Shape;1543;p23"/>
              <p:cNvCxnSpPr/>
              <p:nvPr/>
            </p:nvCxnSpPr>
            <p:spPr>
              <a:xfrm>
                <a:off x="-18150" y="3717416"/>
                <a:ext cx="91803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44" name="Google Shape;1544;p23"/>
              <p:cNvCxnSpPr/>
              <p:nvPr/>
            </p:nvCxnSpPr>
            <p:spPr>
              <a:xfrm>
                <a:off x="-18150" y="3431461"/>
                <a:ext cx="91803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45" name="Google Shape;1545;p23"/>
              <p:cNvCxnSpPr/>
              <p:nvPr/>
            </p:nvCxnSpPr>
            <p:spPr>
              <a:xfrm>
                <a:off x="-18150" y="3145506"/>
                <a:ext cx="91803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46" name="Google Shape;1546;p23"/>
              <p:cNvCxnSpPr/>
              <p:nvPr/>
            </p:nvCxnSpPr>
            <p:spPr>
              <a:xfrm>
                <a:off x="-18150" y="2859551"/>
                <a:ext cx="91803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47" name="Google Shape;1547;p23"/>
              <p:cNvCxnSpPr/>
              <p:nvPr/>
            </p:nvCxnSpPr>
            <p:spPr>
              <a:xfrm>
                <a:off x="-18150" y="2573596"/>
                <a:ext cx="91803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48" name="Google Shape;1548;p23"/>
              <p:cNvCxnSpPr/>
              <p:nvPr/>
            </p:nvCxnSpPr>
            <p:spPr>
              <a:xfrm>
                <a:off x="-18150" y="2287641"/>
                <a:ext cx="91803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49" name="Google Shape;1549;p23"/>
              <p:cNvCxnSpPr/>
              <p:nvPr/>
            </p:nvCxnSpPr>
            <p:spPr>
              <a:xfrm>
                <a:off x="-18150" y="2001685"/>
                <a:ext cx="91803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50" name="Google Shape;1550;p23"/>
              <p:cNvCxnSpPr/>
              <p:nvPr/>
            </p:nvCxnSpPr>
            <p:spPr>
              <a:xfrm>
                <a:off x="-18150" y="1429775"/>
                <a:ext cx="91803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51" name="Google Shape;1551;p23"/>
              <p:cNvCxnSpPr/>
              <p:nvPr/>
            </p:nvCxnSpPr>
            <p:spPr>
              <a:xfrm>
                <a:off x="-18150" y="857865"/>
                <a:ext cx="91803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52" name="Google Shape;1552;p23"/>
              <p:cNvCxnSpPr/>
              <p:nvPr/>
            </p:nvCxnSpPr>
            <p:spPr>
              <a:xfrm>
                <a:off x="-18150" y="285955"/>
                <a:ext cx="91803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53" name="Google Shape;1553;p23"/>
              <p:cNvCxnSpPr/>
              <p:nvPr/>
            </p:nvCxnSpPr>
            <p:spPr>
              <a:xfrm>
                <a:off x="16600" y="4003371"/>
                <a:ext cx="91803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54" name="Google Shape;1554;p23"/>
              <p:cNvCxnSpPr/>
              <p:nvPr/>
            </p:nvCxnSpPr>
            <p:spPr>
              <a:xfrm>
                <a:off x="-11200" y="4289326"/>
                <a:ext cx="91803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55" name="Google Shape;1555;p23"/>
              <p:cNvCxnSpPr/>
              <p:nvPr/>
            </p:nvCxnSpPr>
            <p:spPr>
              <a:xfrm>
                <a:off x="-11200" y="4575281"/>
                <a:ext cx="91803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56" name="Google Shape;1556;p23"/>
              <p:cNvCxnSpPr/>
              <p:nvPr/>
            </p:nvCxnSpPr>
            <p:spPr>
              <a:xfrm>
                <a:off x="-18150" y="571910"/>
                <a:ext cx="91803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57" name="Google Shape;1557;p23"/>
              <p:cNvCxnSpPr/>
              <p:nvPr/>
            </p:nvCxnSpPr>
            <p:spPr>
              <a:xfrm>
                <a:off x="-18150" y="1143820"/>
                <a:ext cx="91803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58" name="Google Shape;1558;p23"/>
              <p:cNvCxnSpPr/>
              <p:nvPr/>
            </p:nvCxnSpPr>
            <p:spPr>
              <a:xfrm>
                <a:off x="-18150" y="1715730"/>
                <a:ext cx="91803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59" name="Google Shape;1559;p23"/>
              <p:cNvCxnSpPr/>
              <p:nvPr/>
            </p:nvCxnSpPr>
            <p:spPr>
              <a:xfrm>
                <a:off x="-18150" y="0"/>
                <a:ext cx="91803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60" name="Google Shape;1560;p23"/>
              <p:cNvCxnSpPr/>
              <p:nvPr/>
            </p:nvCxnSpPr>
            <p:spPr>
              <a:xfrm>
                <a:off x="-18150" y="4861236"/>
                <a:ext cx="91803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61" name="Google Shape;1561;p23"/>
              <p:cNvCxnSpPr/>
              <p:nvPr/>
            </p:nvCxnSpPr>
            <p:spPr>
              <a:xfrm>
                <a:off x="-11200" y="5147191"/>
                <a:ext cx="91803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562" name="Google Shape;1562;p23"/>
            <p:cNvGrpSpPr/>
            <p:nvPr/>
          </p:nvGrpSpPr>
          <p:grpSpPr>
            <a:xfrm>
              <a:off x="9" y="-6771"/>
              <a:ext cx="9145566" cy="5150322"/>
              <a:chOff x="9" y="-6771"/>
              <a:chExt cx="9145566" cy="5150322"/>
            </a:xfrm>
          </p:grpSpPr>
          <p:cxnSp>
            <p:nvCxnSpPr>
              <p:cNvPr id="1563" name="Google Shape;1563;p23"/>
              <p:cNvCxnSpPr/>
              <p:nvPr/>
            </p:nvCxnSpPr>
            <p:spPr>
              <a:xfrm rot="5400000">
                <a:off x="-1136447" y="2558679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64" name="Google Shape;1564;p23"/>
              <p:cNvCxnSpPr/>
              <p:nvPr/>
            </p:nvCxnSpPr>
            <p:spPr>
              <a:xfrm rot="5400000">
                <a:off x="-850648" y="2558679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65" name="Google Shape;1565;p23"/>
              <p:cNvCxnSpPr/>
              <p:nvPr/>
            </p:nvCxnSpPr>
            <p:spPr>
              <a:xfrm rot="5400000">
                <a:off x="-564849" y="2558679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66" name="Google Shape;1566;p23"/>
              <p:cNvCxnSpPr/>
              <p:nvPr/>
            </p:nvCxnSpPr>
            <p:spPr>
              <a:xfrm rot="5400000">
                <a:off x="-279050" y="2558679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67" name="Google Shape;1567;p23"/>
              <p:cNvCxnSpPr/>
              <p:nvPr/>
            </p:nvCxnSpPr>
            <p:spPr>
              <a:xfrm rot="5400000">
                <a:off x="6749" y="2558679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68" name="Google Shape;1568;p23"/>
              <p:cNvCxnSpPr/>
              <p:nvPr/>
            </p:nvCxnSpPr>
            <p:spPr>
              <a:xfrm rot="5400000">
                <a:off x="292548" y="2558679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69" name="Google Shape;1569;p23"/>
              <p:cNvCxnSpPr/>
              <p:nvPr/>
            </p:nvCxnSpPr>
            <p:spPr>
              <a:xfrm rot="5400000">
                <a:off x="578347" y="2558679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70" name="Google Shape;1570;p23"/>
              <p:cNvCxnSpPr/>
              <p:nvPr/>
            </p:nvCxnSpPr>
            <p:spPr>
              <a:xfrm rot="5400000">
                <a:off x="1149945" y="2558679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71" name="Google Shape;1571;p23"/>
              <p:cNvCxnSpPr/>
              <p:nvPr/>
            </p:nvCxnSpPr>
            <p:spPr>
              <a:xfrm rot="5400000">
                <a:off x="1721543" y="2558679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72" name="Google Shape;1572;p23"/>
              <p:cNvCxnSpPr/>
              <p:nvPr/>
            </p:nvCxnSpPr>
            <p:spPr>
              <a:xfrm rot="5400000">
                <a:off x="2293141" y="2558679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73" name="Google Shape;1573;p23"/>
              <p:cNvCxnSpPr/>
              <p:nvPr/>
            </p:nvCxnSpPr>
            <p:spPr>
              <a:xfrm rot="5400000">
                <a:off x="-1422245" y="2578101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74" name="Google Shape;1574;p23"/>
              <p:cNvCxnSpPr/>
              <p:nvPr/>
            </p:nvCxnSpPr>
            <p:spPr>
              <a:xfrm rot="5400000">
                <a:off x="-1708044" y="2562564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75" name="Google Shape;1575;p23"/>
              <p:cNvCxnSpPr/>
              <p:nvPr/>
            </p:nvCxnSpPr>
            <p:spPr>
              <a:xfrm rot="5400000">
                <a:off x="-1993843" y="2562564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76" name="Google Shape;1576;p23"/>
              <p:cNvCxnSpPr/>
              <p:nvPr/>
            </p:nvCxnSpPr>
            <p:spPr>
              <a:xfrm rot="5400000">
                <a:off x="2007342" y="2558679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77" name="Google Shape;1577;p23"/>
              <p:cNvCxnSpPr/>
              <p:nvPr/>
            </p:nvCxnSpPr>
            <p:spPr>
              <a:xfrm rot="5400000">
                <a:off x="1435744" y="2558679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78" name="Google Shape;1578;p23"/>
              <p:cNvCxnSpPr/>
              <p:nvPr/>
            </p:nvCxnSpPr>
            <p:spPr>
              <a:xfrm rot="5400000">
                <a:off x="864146" y="2558679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79" name="Google Shape;1579;p23"/>
              <p:cNvCxnSpPr/>
              <p:nvPr/>
            </p:nvCxnSpPr>
            <p:spPr>
              <a:xfrm rot="5400000">
                <a:off x="2578940" y="2558679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80" name="Google Shape;1580;p23"/>
              <p:cNvCxnSpPr/>
              <p:nvPr/>
            </p:nvCxnSpPr>
            <p:spPr>
              <a:xfrm rot="5400000">
                <a:off x="-2279642" y="2558679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81" name="Google Shape;1581;p23"/>
              <p:cNvCxnSpPr/>
              <p:nvPr/>
            </p:nvCxnSpPr>
            <p:spPr>
              <a:xfrm rot="5400000">
                <a:off x="-2565441" y="2562564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82" name="Google Shape;1582;p23"/>
              <p:cNvCxnSpPr/>
              <p:nvPr/>
            </p:nvCxnSpPr>
            <p:spPr>
              <a:xfrm rot="5400000">
                <a:off x="4293733" y="2558679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83" name="Google Shape;1583;p23"/>
              <p:cNvCxnSpPr/>
              <p:nvPr/>
            </p:nvCxnSpPr>
            <p:spPr>
              <a:xfrm rot="5400000">
                <a:off x="4579532" y="2558679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84" name="Google Shape;1584;p23"/>
              <p:cNvCxnSpPr/>
              <p:nvPr/>
            </p:nvCxnSpPr>
            <p:spPr>
              <a:xfrm rot="5400000">
                <a:off x="4865331" y="2558679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85" name="Google Shape;1585;p23"/>
              <p:cNvCxnSpPr/>
              <p:nvPr/>
            </p:nvCxnSpPr>
            <p:spPr>
              <a:xfrm rot="5400000">
                <a:off x="5151130" y="2558679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86" name="Google Shape;1586;p23"/>
              <p:cNvCxnSpPr/>
              <p:nvPr/>
            </p:nvCxnSpPr>
            <p:spPr>
              <a:xfrm rot="5400000">
                <a:off x="5436929" y="2558679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87" name="Google Shape;1587;p23"/>
              <p:cNvCxnSpPr/>
              <p:nvPr/>
            </p:nvCxnSpPr>
            <p:spPr>
              <a:xfrm rot="5400000">
                <a:off x="5722728" y="2558679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88" name="Google Shape;1588;p23"/>
              <p:cNvCxnSpPr/>
              <p:nvPr/>
            </p:nvCxnSpPr>
            <p:spPr>
              <a:xfrm rot="5400000">
                <a:off x="6008527" y="2558679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89" name="Google Shape;1589;p23"/>
              <p:cNvCxnSpPr/>
              <p:nvPr/>
            </p:nvCxnSpPr>
            <p:spPr>
              <a:xfrm rot="5400000">
                <a:off x="6580125" y="2558679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90" name="Google Shape;1590;p23"/>
              <p:cNvCxnSpPr/>
              <p:nvPr/>
            </p:nvCxnSpPr>
            <p:spPr>
              <a:xfrm rot="5400000">
                <a:off x="4007934" y="2578101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91" name="Google Shape;1591;p23"/>
              <p:cNvCxnSpPr/>
              <p:nvPr/>
            </p:nvCxnSpPr>
            <p:spPr>
              <a:xfrm rot="5400000">
                <a:off x="3722135" y="2562564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92" name="Google Shape;1592;p23"/>
              <p:cNvCxnSpPr/>
              <p:nvPr/>
            </p:nvCxnSpPr>
            <p:spPr>
              <a:xfrm rot="5400000">
                <a:off x="3436336" y="2562564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93" name="Google Shape;1593;p23"/>
              <p:cNvCxnSpPr/>
              <p:nvPr/>
            </p:nvCxnSpPr>
            <p:spPr>
              <a:xfrm rot="5400000">
                <a:off x="6294326" y="2558679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94" name="Google Shape;1594;p23"/>
              <p:cNvCxnSpPr/>
              <p:nvPr/>
            </p:nvCxnSpPr>
            <p:spPr>
              <a:xfrm rot="5400000">
                <a:off x="3150537" y="2558679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95" name="Google Shape;1595;p23"/>
              <p:cNvCxnSpPr/>
              <p:nvPr/>
            </p:nvCxnSpPr>
            <p:spPr>
              <a:xfrm rot="5400000">
                <a:off x="2864739" y="2562564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1596" name="Google Shape;1596;p23"/>
          <p:cNvSpPr/>
          <p:nvPr/>
        </p:nvSpPr>
        <p:spPr>
          <a:xfrm>
            <a:off x="576675" y="567725"/>
            <a:ext cx="7995900" cy="34332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7" name="Google Shape;1597;p23"/>
          <p:cNvSpPr txBox="1">
            <a:spLocks noGrp="1"/>
          </p:cNvSpPr>
          <p:nvPr>
            <p:ph type="title"/>
          </p:nvPr>
        </p:nvSpPr>
        <p:spPr>
          <a:xfrm>
            <a:off x="647700" y="521225"/>
            <a:ext cx="8001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598" name="Google Shape;1598;p23"/>
          <p:cNvSpPr txBox="1">
            <a:spLocks noGrp="1"/>
          </p:cNvSpPr>
          <p:nvPr>
            <p:ph type="subTitle" idx="1"/>
          </p:nvPr>
        </p:nvSpPr>
        <p:spPr>
          <a:xfrm>
            <a:off x="5749850" y="2521250"/>
            <a:ext cx="1954500" cy="52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99" name="Google Shape;1599;p23"/>
          <p:cNvSpPr txBox="1">
            <a:spLocks noGrp="1"/>
          </p:cNvSpPr>
          <p:nvPr>
            <p:ph type="subTitle" idx="2"/>
          </p:nvPr>
        </p:nvSpPr>
        <p:spPr>
          <a:xfrm>
            <a:off x="5864153" y="2182450"/>
            <a:ext cx="1725900" cy="29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1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1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1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1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1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1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1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1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1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1600" name="Google Shape;1600;p23"/>
          <p:cNvSpPr txBox="1">
            <a:spLocks noGrp="1"/>
          </p:cNvSpPr>
          <p:nvPr>
            <p:ph type="subTitle" idx="3"/>
          </p:nvPr>
        </p:nvSpPr>
        <p:spPr>
          <a:xfrm>
            <a:off x="1439600" y="2521250"/>
            <a:ext cx="1954500" cy="52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01" name="Google Shape;1601;p23"/>
          <p:cNvSpPr txBox="1">
            <a:spLocks noGrp="1"/>
          </p:cNvSpPr>
          <p:nvPr>
            <p:ph type="subTitle" idx="4"/>
          </p:nvPr>
        </p:nvSpPr>
        <p:spPr>
          <a:xfrm>
            <a:off x="1561975" y="2182450"/>
            <a:ext cx="1710000" cy="29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1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1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1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1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1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1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1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1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1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1602" name="Google Shape;1602;p23"/>
          <p:cNvSpPr txBox="1">
            <a:spLocks noGrp="1"/>
          </p:cNvSpPr>
          <p:nvPr>
            <p:ph type="subTitle" idx="5"/>
          </p:nvPr>
        </p:nvSpPr>
        <p:spPr>
          <a:xfrm>
            <a:off x="3566588" y="2521250"/>
            <a:ext cx="1954500" cy="52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03" name="Google Shape;1603;p23"/>
          <p:cNvSpPr txBox="1">
            <a:spLocks noGrp="1"/>
          </p:cNvSpPr>
          <p:nvPr>
            <p:ph type="subTitle" idx="6"/>
          </p:nvPr>
        </p:nvSpPr>
        <p:spPr>
          <a:xfrm>
            <a:off x="3688838" y="2182450"/>
            <a:ext cx="1710000" cy="29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1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1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1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1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1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1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1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1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1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1604" name="Google Shape;1604;p23"/>
          <p:cNvSpPr txBox="1">
            <a:spLocks noGrp="1"/>
          </p:cNvSpPr>
          <p:nvPr>
            <p:ph type="subTitle" idx="7"/>
          </p:nvPr>
        </p:nvSpPr>
        <p:spPr>
          <a:xfrm>
            <a:off x="5864151" y="3288600"/>
            <a:ext cx="1725900" cy="4038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1605" name="Google Shape;1605;p23"/>
          <p:cNvSpPr txBox="1">
            <a:spLocks noGrp="1"/>
          </p:cNvSpPr>
          <p:nvPr>
            <p:ph type="subTitle" idx="8"/>
          </p:nvPr>
        </p:nvSpPr>
        <p:spPr>
          <a:xfrm>
            <a:off x="1561975" y="3288600"/>
            <a:ext cx="1710000" cy="4038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1606" name="Google Shape;1606;p23"/>
          <p:cNvSpPr txBox="1">
            <a:spLocks noGrp="1"/>
          </p:cNvSpPr>
          <p:nvPr>
            <p:ph type="subTitle" idx="9"/>
          </p:nvPr>
        </p:nvSpPr>
        <p:spPr>
          <a:xfrm>
            <a:off x="3688908" y="3288600"/>
            <a:ext cx="1710000" cy="4038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1">
    <p:spTree>
      <p:nvGrpSpPr>
        <p:cNvPr id="1" name="Shape 2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26" name="Google Shape;2126;p30"/>
          <p:cNvGrpSpPr/>
          <p:nvPr/>
        </p:nvGrpSpPr>
        <p:grpSpPr>
          <a:xfrm>
            <a:off x="-18150" y="-6771"/>
            <a:ext cx="9215050" cy="5153962"/>
            <a:chOff x="-18150" y="-6771"/>
            <a:chExt cx="9215050" cy="5153962"/>
          </a:xfrm>
        </p:grpSpPr>
        <p:grpSp>
          <p:nvGrpSpPr>
            <p:cNvPr id="2127" name="Google Shape;2127;p30"/>
            <p:cNvGrpSpPr/>
            <p:nvPr/>
          </p:nvGrpSpPr>
          <p:grpSpPr>
            <a:xfrm>
              <a:off x="-18150" y="0"/>
              <a:ext cx="9215050" cy="5147191"/>
              <a:chOff x="-18150" y="0"/>
              <a:chExt cx="9215050" cy="5147191"/>
            </a:xfrm>
          </p:grpSpPr>
          <p:cxnSp>
            <p:nvCxnSpPr>
              <p:cNvPr id="2128" name="Google Shape;2128;p30"/>
              <p:cNvCxnSpPr/>
              <p:nvPr/>
            </p:nvCxnSpPr>
            <p:spPr>
              <a:xfrm>
                <a:off x="-18150" y="3717416"/>
                <a:ext cx="91803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29" name="Google Shape;2129;p30"/>
              <p:cNvCxnSpPr/>
              <p:nvPr/>
            </p:nvCxnSpPr>
            <p:spPr>
              <a:xfrm>
                <a:off x="-18150" y="3431461"/>
                <a:ext cx="91803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30" name="Google Shape;2130;p30"/>
              <p:cNvCxnSpPr/>
              <p:nvPr/>
            </p:nvCxnSpPr>
            <p:spPr>
              <a:xfrm>
                <a:off x="-18150" y="3145506"/>
                <a:ext cx="91803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31" name="Google Shape;2131;p30"/>
              <p:cNvCxnSpPr/>
              <p:nvPr/>
            </p:nvCxnSpPr>
            <p:spPr>
              <a:xfrm>
                <a:off x="-18150" y="2859551"/>
                <a:ext cx="91803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32" name="Google Shape;2132;p30"/>
              <p:cNvCxnSpPr/>
              <p:nvPr/>
            </p:nvCxnSpPr>
            <p:spPr>
              <a:xfrm>
                <a:off x="-18150" y="2573596"/>
                <a:ext cx="91803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33" name="Google Shape;2133;p30"/>
              <p:cNvCxnSpPr/>
              <p:nvPr/>
            </p:nvCxnSpPr>
            <p:spPr>
              <a:xfrm>
                <a:off x="-18150" y="2287641"/>
                <a:ext cx="91803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34" name="Google Shape;2134;p30"/>
              <p:cNvCxnSpPr/>
              <p:nvPr/>
            </p:nvCxnSpPr>
            <p:spPr>
              <a:xfrm>
                <a:off x="-18150" y="2001685"/>
                <a:ext cx="91803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35" name="Google Shape;2135;p30"/>
              <p:cNvCxnSpPr/>
              <p:nvPr/>
            </p:nvCxnSpPr>
            <p:spPr>
              <a:xfrm>
                <a:off x="-18150" y="1429775"/>
                <a:ext cx="91803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36" name="Google Shape;2136;p30"/>
              <p:cNvCxnSpPr/>
              <p:nvPr/>
            </p:nvCxnSpPr>
            <p:spPr>
              <a:xfrm>
                <a:off x="-18150" y="857865"/>
                <a:ext cx="91803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37" name="Google Shape;2137;p30"/>
              <p:cNvCxnSpPr/>
              <p:nvPr/>
            </p:nvCxnSpPr>
            <p:spPr>
              <a:xfrm>
                <a:off x="-18150" y="285955"/>
                <a:ext cx="91803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38" name="Google Shape;2138;p30"/>
              <p:cNvCxnSpPr/>
              <p:nvPr/>
            </p:nvCxnSpPr>
            <p:spPr>
              <a:xfrm>
                <a:off x="16600" y="4003371"/>
                <a:ext cx="91803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39" name="Google Shape;2139;p30"/>
              <p:cNvCxnSpPr/>
              <p:nvPr/>
            </p:nvCxnSpPr>
            <p:spPr>
              <a:xfrm>
                <a:off x="-11200" y="4289326"/>
                <a:ext cx="91803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40" name="Google Shape;2140;p30"/>
              <p:cNvCxnSpPr/>
              <p:nvPr/>
            </p:nvCxnSpPr>
            <p:spPr>
              <a:xfrm>
                <a:off x="-11200" y="4575281"/>
                <a:ext cx="91803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41" name="Google Shape;2141;p30"/>
              <p:cNvCxnSpPr/>
              <p:nvPr/>
            </p:nvCxnSpPr>
            <p:spPr>
              <a:xfrm>
                <a:off x="-18150" y="571910"/>
                <a:ext cx="91803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42" name="Google Shape;2142;p30"/>
              <p:cNvCxnSpPr/>
              <p:nvPr/>
            </p:nvCxnSpPr>
            <p:spPr>
              <a:xfrm>
                <a:off x="-18150" y="1143820"/>
                <a:ext cx="91803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43" name="Google Shape;2143;p30"/>
              <p:cNvCxnSpPr/>
              <p:nvPr/>
            </p:nvCxnSpPr>
            <p:spPr>
              <a:xfrm>
                <a:off x="-18150" y="1715730"/>
                <a:ext cx="91803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44" name="Google Shape;2144;p30"/>
              <p:cNvCxnSpPr/>
              <p:nvPr/>
            </p:nvCxnSpPr>
            <p:spPr>
              <a:xfrm>
                <a:off x="-18150" y="0"/>
                <a:ext cx="91803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45" name="Google Shape;2145;p30"/>
              <p:cNvCxnSpPr/>
              <p:nvPr/>
            </p:nvCxnSpPr>
            <p:spPr>
              <a:xfrm>
                <a:off x="-18150" y="4861236"/>
                <a:ext cx="91803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46" name="Google Shape;2146;p30"/>
              <p:cNvCxnSpPr/>
              <p:nvPr/>
            </p:nvCxnSpPr>
            <p:spPr>
              <a:xfrm>
                <a:off x="-11200" y="5147191"/>
                <a:ext cx="91803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147" name="Google Shape;2147;p30"/>
            <p:cNvGrpSpPr/>
            <p:nvPr/>
          </p:nvGrpSpPr>
          <p:grpSpPr>
            <a:xfrm>
              <a:off x="9" y="-6771"/>
              <a:ext cx="9145566" cy="5150322"/>
              <a:chOff x="9" y="-6771"/>
              <a:chExt cx="9145566" cy="5150322"/>
            </a:xfrm>
          </p:grpSpPr>
          <p:cxnSp>
            <p:nvCxnSpPr>
              <p:cNvPr id="2148" name="Google Shape;2148;p30"/>
              <p:cNvCxnSpPr/>
              <p:nvPr/>
            </p:nvCxnSpPr>
            <p:spPr>
              <a:xfrm rot="5400000">
                <a:off x="-1136447" y="2558679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49" name="Google Shape;2149;p30"/>
              <p:cNvCxnSpPr/>
              <p:nvPr/>
            </p:nvCxnSpPr>
            <p:spPr>
              <a:xfrm rot="5400000">
                <a:off x="-850648" y="2558679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50" name="Google Shape;2150;p30"/>
              <p:cNvCxnSpPr/>
              <p:nvPr/>
            </p:nvCxnSpPr>
            <p:spPr>
              <a:xfrm rot="5400000">
                <a:off x="-564849" y="2558679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51" name="Google Shape;2151;p30"/>
              <p:cNvCxnSpPr/>
              <p:nvPr/>
            </p:nvCxnSpPr>
            <p:spPr>
              <a:xfrm rot="5400000">
                <a:off x="-279050" y="2558679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52" name="Google Shape;2152;p30"/>
              <p:cNvCxnSpPr/>
              <p:nvPr/>
            </p:nvCxnSpPr>
            <p:spPr>
              <a:xfrm rot="5400000">
                <a:off x="6749" y="2558679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53" name="Google Shape;2153;p30"/>
              <p:cNvCxnSpPr/>
              <p:nvPr/>
            </p:nvCxnSpPr>
            <p:spPr>
              <a:xfrm rot="5400000">
                <a:off x="292548" y="2558679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54" name="Google Shape;2154;p30"/>
              <p:cNvCxnSpPr/>
              <p:nvPr/>
            </p:nvCxnSpPr>
            <p:spPr>
              <a:xfrm rot="5400000">
                <a:off x="578347" y="2558679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55" name="Google Shape;2155;p30"/>
              <p:cNvCxnSpPr/>
              <p:nvPr/>
            </p:nvCxnSpPr>
            <p:spPr>
              <a:xfrm rot="5400000">
                <a:off x="1149945" y="2558679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56" name="Google Shape;2156;p30"/>
              <p:cNvCxnSpPr/>
              <p:nvPr/>
            </p:nvCxnSpPr>
            <p:spPr>
              <a:xfrm rot="5400000">
                <a:off x="1721543" y="2558679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57" name="Google Shape;2157;p30"/>
              <p:cNvCxnSpPr/>
              <p:nvPr/>
            </p:nvCxnSpPr>
            <p:spPr>
              <a:xfrm rot="5400000">
                <a:off x="2293141" y="2558679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58" name="Google Shape;2158;p30"/>
              <p:cNvCxnSpPr/>
              <p:nvPr/>
            </p:nvCxnSpPr>
            <p:spPr>
              <a:xfrm rot="5400000">
                <a:off x="-1422245" y="2578101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59" name="Google Shape;2159;p30"/>
              <p:cNvCxnSpPr/>
              <p:nvPr/>
            </p:nvCxnSpPr>
            <p:spPr>
              <a:xfrm rot="5400000">
                <a:off x="-1708044" y="2562564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60" name="Google Shape;2160;p30"/>
              <p:cNvCxnSpPr/>
              <p:nvPr/>
            </p:nvCxnSpPr>
            <p:spPr>
              <a:xfrm rot="5400000">
                <a:off x="-1993843" y="2562564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61" name="Google Shape;2161;p30"/>
              <p:cNvCxnSpPr/>
              <p:nvPr/>
            </p:nvCxnSpPr>
            <p:spPr>
              <a:xfrm rot="5400000">
                <a:off x="2007342" y="2558679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62" name="Google Shape;2162;p30"/>
              <p:cNvCxnSpPr/>
              <p:nvPr/>
            </p:nvCxnSpPr>
            <p:spPr>
              <a:xfrm rot="5400000">
                <a:off x="1435744" y="2558679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63" name="Google Shape;2163;p30"/>
              <p:cNvCxnSpPr/>
              <p:nvPr/>
            </p:nvCxnSpPr>
            <p:spPr>
              <a:xfrm rot="5400000">
                <a:off x="864146" y="2558679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64" name="Google Shape;2164;p30"/>
              <p:cNvCxnSpPr/>
              <p:nvPr/>
            </p:nvCxnSpPr>
            <p:spPr>
              <a:xfrm rot="5400000">
                <a:off x="2578940" y="2558679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65" name="Google Shape;2165;p30"/>
              <p:cNvCxnSpPr/>
              <p:nvPr/>
            </p:nvCxnSpPr>
            <p:spPr>
              <a:xfrm rot="5400000">
                <a:off x="-2279642" y="2558679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66" name="Google Shape;2166;p30"/>
              <p:cNvCxnSpPr/>
              <p:nvPr/>
            </p:nvCxnSpPr>
            <p:spPr>
              <a:xfrm rot="5400000">
                <a:off x="-2565441" y="2562564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67" name="Google Shape;2167;p30"/>
              <p:cNvCxnSpPr/>
              <p:nvPr/>
            </p:nvCxnSpPr>
            <p:spPr>
              <a:xfrm rot="5400000">
                <a:off x="4293733" y="2558679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68" name="Google Shape;2168;p30"/>
              <p:cNvCxnSpPr/>
              <p:nvPr/>
            </p:nvCxnSpPr>
            <p:spPr>
              <a:xfrm rot="5400000">
                <a:off x="4579532" y="2558679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69" name="Google Shape;2169;p30"/>
              <p:cNvCxnSpPr/>
              <p:nvPr/>
            </p:nvCxnSpPr>
            <p:spPr>
              <a:xfrm rot="5400000">
                <a:off x="4865331" y="2558679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70" name="Google Shape;2170;p30"/>
              <p:cNvCxnSpPr/>
              <p:nvPr/>
            </p:nvCxnSpPr>
            <p:spPr>
              <a:xfrm rot="5400000">
                <a:off x="5151130" y="2558679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71" name="Google Shape;2171;p30"/>
              <p:cNvCxnSpPr/>
              <p:nvPr/>
            </p:nvCxnSpPr>
            <p:spPr>
              <a:xfrm rot="5400000">
                <a:off x="5436929" y="2558679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72" name="Google Shape;2172;p30"/>
              <p:cNvCxnSpPr/>
              <p:nvPr/>
            </p:nvCxnSpPr>
            <p:spPr>
              <a:xfrm rot="5400000">
                <a:off x="5722728" y="2558679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73" name="Google Shape;2173;p30"/>
              <p:cNvCxnSpPr/>
              <p:nvPr/>
            </p:nvCxnSpPr>
            <p:spPr>
              <a:xfrm rot="5400000">
                <a:off x="6008527" y="2558679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74" name="Google Shape;2174;p30"/>
              <p:cNvCxnSpPr/>
              <p:nvPr/>
            </p:nvCxnSpPr>
            <p:spPr>
              <a:xfrm rot="5400000">
                <a:off x="6580125" y="2558679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75" name="Google Shape;2175;p30"/>
              <p:cNvCxnSpPr/>
              <p:nvPr/>
            </p:nvCxnSpPr>
            <p:spPr>
              <a:xfrm rot="5400000">
                <a:off x="4007934" y="2578101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76" name="Google Shape;2176;p30"/>
              <p:cNvCxnSpPr/>
              <p:nvPr/>
            </p:nvCxnSpPr>
            <p:spPr>
              <a:xfrm rot="5400000">
                <a:off x="3722135" y="2562564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77" name="Google Shape;2177;p30"/>
              <p:cNvCxnSpPr/>
              <p:nvPr/>
            </p:nvCxnSpPr>
            <p:spPr>
              <a:xfrm rot="5400000">
                <a:off x="3436336" y="2562564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78" name="Google Shape;2178;p30"/>
              <p:cNvCxnSpPr/>
              <p:nvPr/>
            </p:nvCxnSpPr>
            <p:spPr>
              <a:xfrm rot="5400000">
                <a:off x="6294326" y="2558679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79" name="Google Shape;2179;p30"/>
              <p:cNvCxnSpPr/>
              <p:nvPr/>
            </p:nvCxnSpPr>
            <p:spPr>
              <a:xfrm rot="5400000">
                <a:off x="3150537" y="2558679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80" name="Google Shape;2180;p30"/>
              <p:cNvCxnSpPr/>
              <p:nvPr/>
            </p:nvCxnSpPr>
            <p:spPr>
              <a:xfrm rot="5400000">
                <a:off x="2864739" y="2562564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1_1">
    <p:spTree>
      <p:nvGrpSpPr>
        <p:cNvPr id="1" name="Shape 2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82" name="Google Shape;2182;p31"/>
          <p:cNvGrpSpPr/>
          <p:nvPr/>
        </p:nvGrpSpPr>
        <p:grpSpPr>
          <a:xfrm>
            <a:off x="-18150" y="-6771"/>
            <a:ext cx="9215050" cy="5153962"/>
            <a:chOff x="-18150" y="-6771"/>
            <a:chExt cx="9215050" cy="5153962"/>
          </a:xfrm>
        </p:grpSpPr>
        <p:grpSp>
          <p:nvGrpSpPr>
            <p:cNvPr id="2183" name="Google Shape;2183;p31"/>
            <p:cNvGrpSpPr/>
            <p:nvPr/>
          </p:nvGrpSpPr>
          <p:grpSpPr>
            <a:xfrm>
              <a:off x="-18150" y="0"/>
              <a:ext cx="9215050" cy="5147191"/>
              <a:chOff x="-18150" y="0"/>
              <a:chExt cx="9215050" cy="5147191"/>
            </a:xfrm>
          </p:grpSpPr>
          <p:cxnSp>
            <p:nvCxnSpPr>
              <p:cNvPr id="2184" name="Google Shape;2184;p31"/>
              <p:cNvCxnSpPr/>
              <p:nvPr/>
            </p:nvCxnSpPr>
            <p:spPr>
              <a:xfrm>
                <a:off x="-18150" y="3717416"/>
                <a:ext cx="91803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85" name="Google Shape;2185;p31"/>
              <p:cNvCxnSpPr/>
              <p:nvPr/>
            </p:nvCxnSpPr>
            <p:spPr>
              <a:xfrm>
                <a:off x="-18150" y="3431461"/>
                <a:ext cx="91803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86" name="Google Shape;2186;p31"/>
              <p:cNvCxnSpPr/>
              <p:nvPr/>
            </p:nvCxnSpPr>
            <p:spPr>
              <a:xfrm>
                <a:off x="-18150" y="3145506"/>
                <a:ext cx="91803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87" name="Google Shape;2187;p31"/>
              <p:cNvCxnSpPr/>
              <p:nvPr/>
            </p:nvCxnSpPr>
            <p:spPr>
              <a:xfrm>
                <a:off x="-18150" y="2859551"/>
                <a:ext cx="91803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88" name="Google Shape;2188;p31"/>
              <p:cNvCxnSpPr/>
              <p:nvPr/>
            </p:nvCxnSpPr>
            <p:spPr>
              <a:xfrm>
                <a:off x="-18150" y="2573596"/>
                <a:ext cx="91803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89" name="Google Shape;2189;p31"/>
              <p:cNvCxnSpPr/>
              <p:nvPr/>
            </p:nvCxnSpPr>
            <p:spPr>
              <a:xfrm>
                <a:off x="-18150" y="2287641"/>
                <a:ext cx="91803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90" name="Google Shape;2190;p31"/>
              <p:cNvCxnSpPr/>
              <p:nvPr/>
            </p:nvCxnSpPr>
            <p:spPr>
              <a:xfrm>
                <a:off x="-18150" y="2001685"/>
                <a:ext cx="91803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91" name="Google Shape;2191;p31"/>
              <p:cNvCxnSpPr/>
              <p:nvPr/>
            </p:nvCxnSpPr>
            <p:spPr>
              <a:xfrm>
                <a:off x="-18150" y="1429775"/>
                <a:ext cx="91803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92" name="Google Shape;2192;p31"/>
              <p:cNvCxnSpPr/>
              <p:nvPr/>
            </p:nvCxnSpPr>
            <p:spPr>
              <a:xfrm>
                <a:off x="-18150" y="857865"/>
                <a:ext cx="91803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93" name="Google Shape;2193;p31"/>
              <p:cNvCxnSpPr/>
              <p:nvPr/>
            </p:nvCxnSpPr>
            <p:spPr>
              <a:xfrm>
                <a:off x="-18150" y="285955"/>
                <a:ext cx="91803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94" name="Google Shape;2194;p31"/>
              <p:cNvCxnSpPr/>
              <p:nvPr/>
            </p:nvCxnSpPr>
            <p:spPr>
              <a:xfrm>
                <a:off x="16600" y="4003371"/>
                <a:ext cx="91803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95" name="Google Shape;2195;p31"/>
              <p:cNvCxnSpPr/>
              <p:nvPr/>
            </p:nvCxnSpPr>
            <p:spPr>
              <a:xfrm>
                <a:off x="-11200" y="4289326"/>
                <a:ext cx="91803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96" name="Google Shape;2196;p31"/>
              <p:cNvCxnSpPr/>
              <p:nvPr/>
            </p:nvCxnSpPr>
            <p:spPr>
              <a:xfrm>
                <a:off x="-11200" y="4575281"/>
                <a:ext cx="91803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97" name="Google Shape;2197;p31"/>
              <p:cNvCxnSpPr/>
              <p:nvPr/>
            </p:nvCxnSpPr>
            <p:spPr>
              <a:xfrm>
                <a:off x="-18150" y="571910"/>
                <a:ext cx="91803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98" name="Google Shape;2198;p31"/>
              <p:cNvCxnSpPr/>
              <p:nvPr/>
            </p:nvCxnSpPr>
            <p:spPr>
              <a:xfrm>
                <a:off x="-18150" y="1143820"/>
                <a:ext cx="91803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99" name="Google Shape;2199;p31"/>
              <p:cNvCxnSpPr/>
              <p:nvPr/>
            </p:nvCxnSpPr>
            <p:spPr>
              <a:xfrm>
                <a:off x="-18150" y="1715730"/>
                <a:ext cx="91803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200" name="Google Shape;2200;p31"/>
              <p:cNvCxnSpPr/>
              <p:nvPr/>
            </p:nvCxnSpPr>
            <p:spPr>
              <a:xfrm>
                <a:off x="-18150" y="0"/>
                <a:ext cx="91803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201" name="Google Shape;2201;p31"/>
              <p:cNvCxnSpPr/>
              <p:nvPr/>
            </p:nvCxnSpPr>
            <p:spPr>
              <a:xfrm>
                <a:off x="-18150" y="4861236"/>
                <a:ext cx="91803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202" name="Google Shape;2202;p31"/>
              <p:cNvCxnSpPr/>
              <p:nvPr/>
            </p:nvCxnSpPr>
            <p:spPr>
              <a:xfrm>
                <a:off x="-11200" y="5147191"/>
                <a:ext cx="91803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203" name="Google Shape;2203;p31"/>
            <p:cNvGrpSpPr/>
            <p:nvPr/>
          </p:nvGrpSpPr>
          <p:grpSpPr>
            <a:xfrm>
              <a:off x="9" y="-6771"/>
              <a:ext cx="9145566" cy="5150322"/>
              <a:chOff x="9" y="-6771"/>
              <a:chExt cx="9145566" cy="5150322"/>
            </a:xfrm>
          </p:grpSpPr>
          <p:cxnSp>
            <p:nvCxnSpPr>
              <p:cNvPr id="2204" name="Google Shape;2204;p31"/>
              <p:cNvCxnSpPr/>
              <p:nvPr/>
            </p:nvCxnSpPr>
            <p:spPr>
              <a:xfrm rot="5400000">
                <a:off x="-1136447" y="2558679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205" name="Google Shape;2205;p31"/>
              <p:cNvCxnSpPr/>
              <p:nvPr/>
            </p:nvCxnSpPr>
            <p:spPr>
              <a:xfrm rot="5400000">
                <a:off x="-850648" y="2558679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206" name="Google Shape;2206;p31"/>
              <p:cNvCxnSpPr/>
              <p:nvPr/>
            </p:nvCxnSpPr>
            <p:spPr>
              <a:xfrm rot="5400000">
                <a:off x="-564849" y="2558679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207" name="Google Shape;2207;p31"/>
              <p:cNvCxnSpPr/>
              <p:nvPr/>
            </p:nvCxnSpPr>
            <p:spPr>
              <a:xfrm rot="5400000">
                <a:off x="-279050" y="2558679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208" name="Google Shape;2208;p31"/>
              <p:cNvCxnSpPr/>
              <p:nvPr/>
            </p:nvCxnSpPr>
            <p:spPr>
              <a:xfrm rot="5400000">
                <a:off x="6749" y="2558679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209" name="Google Shape;2209;p31"/>
              <p:cNvCxnSpPr/>
              <p:nvPr/>
            </p:nvCxnSpPr>
            <p:spPr>
              <a:xfrm rot="5400000">
                <a:off x="292548" y="2558679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210" name="Google Shape;2210;p31"/>
              <p:cNvCxnSpPr/>
              <p:nvPr/>
            </p:nvCxnSpPr>
            <p:spPr>
              <a:xfrm rot="5400000">
                <a:off x="578347" y="2558679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211" name="Google Shape;2211;p31"/>
              <p:cNvCxnSpPr/>
              <p:nvPr/>
            </p:nvCxnSpPr>
            <p:spPr>
              <a:xfrm rot="5400000">
                <a:off x="1149945" y="2558679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212" name="Google Shape;2212;p31"/>
              <p:cNvCxnSpPr/>
              <p:nvPr/>
            </p:nvCxnSpPr>
            <p:spPr>
              <a:xfrm rot="5400000">
                <a:off x="1721543" y="2558679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213" name="Google Shape;2213;p31"/>
              <p:cNvCxnSpPr/>
              <p:nvPr/>
            </p:nvCxnSpPr>
            <p:spPr>
              <a:xfrm rot="5400000">
                <a:off x="2293141" y="2558679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214" name="Google Shape;2214;p31"/>
              <p:cNvCxnSpPr/>
              <p:nvPr/>
            </p:nvCxnSpPr>
            <p:spPr>
              <a:xfrm rot="5400000">
                <a:off x="-1422245" y="2578101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215" name="Google Shape;2215;p31"/>
              <p:cNvCxnSpPr/>
              <p:nvPr/>
            </p:nvCxnSpPr>
            <p:spPr>
              <a:xfrm rot="5400000">
                <a:off x="-1708044" y="2562564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216" name="Google Shape;2216;p31"/>
              <p:cNvCxnSpPr/>
              <p:nvPr/>
            </p:nvCxnSpPr>
            <p:spPr>
              <a:xfrm rot="5400000">
                <a:off x="-1993843" y="2562564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217" name="Google Shape;2217;p31"/>
              <p:cNvCxnSpPr/>
              <p:nvPr/>
            </p:nvCxnSpPr>
            <p:spPr>
              <a:xfrm rot="5400000">
                <a:off x="2007342" y="2558679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218" name="Google Shape;2218;p31"/>
              <p:cNvCxnSpPr/>
              <p:nvPr/>
            </p:nvCxnSpPr>
            <p:spPr>
              <a:xfrm rot="5400000">
                <a:off x="1435744" y="2558679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219" name="Google Shape;2219;p31"/>
              <p:cNvCxnSpPr/>
              <p:nvPr/>
            </p:nvCxnSpPr>
            <p:spPr>
              <a:xfrm rot="5400000">
                <a:off x="864146" y="2558679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220" name="Google Shape;2220;p31"/>
              <p:cNvCxnSpPr/>
              <p:nvPr/>
            </p:nvCxnSpPr>
            <p:spPr>
              <a:xfrm rot="5400000">
                <a:off x="2578940" y="2558679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221" name="Google Shape;2221;p31"/>
              <p:cNvCxnSpPr/>
              <p:nvPr/>
            </p:nvCxnSpPr>
            <p:spPr>
              <a:xfrm rot="5400000">
                <a:off x="-2279642" y="2558679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222" name="Google Shape;2222;p31"/>
              <p:cNvCxnSpPr/>
              <p:nvPr/>
            </p:nvCxnSpPr>
            <p:spPr>
              <a:xfrm rot="5400000">
                <a:off x="-2565441" y="2562564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223" name="Google Shape;2223;p31"/>
              <p:cNvCxnSpPr/>
              <p:nvPr/>
            </p:nvCxnSpPr>
            <p:spPr>
              <a:xfrm rot="5400000">
                <a:off x="4293733" y="2558679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224" name="Google Shape;2224;p31"/>
              <p:cNvCxnSpPr/>
              <p:nvPr/>
            </p:nvCxnSpPr>
            <p:spPr>
              <a:xfrm rot="5400000">
                <a:off x="4579532" y="2558679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225" name="Google Shape;2225;p31"/>
              <p:cNvCxnSpPr/>
              <p:nvPr/>
            </p:nvCxnSpPr>
            <p:spPr>
              <a:xfrm rot="5400000">
                <a:off x="4865331" y="2558679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226" name="Google Shape;2226;p31"/>
              <p:cNvCxnSpPr/>
              <p:nvPr/>
            </p:nvCxnSpPr>
            <p:spPr>
              <a:xfrm rot="5400000">
                <a:off x="5151130" y="2558679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227" name="Google Shape;2227;p31"/>
              <p:cNvCxnSpPr/>
              <p:nvPr/>
            </p:nvCxnSpPr>
            <p:spPr>
              <a:xfrm rot="5400000">
                <a:off x="5436929" y="2558679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228" name="Google Shape;2228;p31"/>
              <p:cNvCxnSpPr/>
              <p:nvPr/>
            </p:nvCxnSpPr>
            <p:spPr>
              <a:xfrm rot="5400000">
                <a:off x="5722728" y="2558679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229" name="Google Shape;2229;p31"/>
              <p:cNvCxnSpPr/>
              <p:nvPr/>
            </p:nvCxnSpPr>
            <p:spPr>
              <a:xfrm rot="5400000">
                <a:off x="6008527" y="2558679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230" name="Google Shape;2230;p31"/>
              <p:cNvCxnSpPr/>
              <p:nvPr/>
            </p:nvCxnSpPr>
            <p:spPr>
              <a:xfrm rot="5400000">
                <a:off x="6580125" y="2558679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231" name="Google Shape;2231;p31"/>
              <p:cNvCxnSpPr/>
              <p:nvPr/>
            </p:nvCxnSpPr>
            <p:spPr>
              <a:xfrm rot="5400000">
                <a:off x="4007934" y="2578101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232" name="Google Shape;2232;p31"/>
              <p:cNvCxnSpPr/>
              <p:nvPr/>
            </p:nvCxnSpPr>
            <p:spPr>
              <a:xfrm rot="5400000">
                <a:off x="3722135" y="2562564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233" name="Google Shape;2233;p31"/>
              <p:cNvCxnSpPr/>
              <p:nvPr/>
            </p:nvCxnSpPr>
            <p:spPr>
              <a:xfrm rot="5400000">
                <a:off x="3436336" y="2562564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234" name="Google Shape;2234;p31"/>
              <p:cNvCxnSpPr/>
              <p:nvPr/>
            </p:nvCxnSpPr>
            <p:spPr>
              <a:xfrm rot="5400000">
                <a:off x="6294326" y="2558679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235" name="Google Shape;2235;p31"/>
              <p:cNvCxnSpPr/>
              <p:nvPr/>
            </p:nvCxnSpPr>
            <p:spPr>
              <a:xfrm rot="5400000">
                <a:off x="3150537" y="2558679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236" name="Google Shape;2236;p31"/>
              <p:cNvCxnSpPr/>
              <p:nvPr/>
            </p:nvCxnSpPr>
            <p:spPr>
              <a:xfrm rot="5400000">
                <a:off x="2864739" y="2562564"/>
                <a:ext cx="51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2237" name="Google Shape;2237;p31"/>
          <p:cNvSpPr/>
          <p:nvPr/>
        </p:nvSpPr>
        <p:spPr>
          <a:xfrm>
            <a:off x="576675" y="567725"/>
            <a:ext cx="7995900" cy="40011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47700" y="521225"/>
            <a:ext cx="8001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Barlow"/>
              <a:buNone/>
              <a:defRPr sz="33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IBM Plex Sans"/>
              <a:buNone/>
              <a:defRPr sz="3300" b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IBM Plex Sans"/>
              <a:buNone/>
              <a:defRPr sz="3300" b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IBM Plex Sans"/>
              <a:buNone/>
              <a:defRPr sz="3300" b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IBM Plex Sans"/>
              <a:buNone/>
              <a:defRPr sz="3300" b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IBM Plex Sans"/>
              <a:buNone/>
              <a:defRPr sz="3300" b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IBM Plex Sans"/>
              <a:buNone/>
              <a:defRPr sz="3300" b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IBM Plex Sans"/>
              <a:buNone/>
              <a:defRPr sz="3300" b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IBM Plex Sans"/>
              <a:buNone/>
              <a:defRPr sz="3300" b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71500" y="1152475"/>
            <a:ext cx="8001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ato"/>
              <a:buChar char="●"/>
              <a:defRPr sz="1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ato"/>
              <a:buChar char="○"/>
              <a:defRPr sz="1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ato"/>
              <a:buChar char="■"/>
              <a:defRPr sz="1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ato"/>
              <a:buChar char="●"/>
              <a:defRPr sz="1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ato"/>
              <a:buChar char="○"/>
              <a:defRPr sz="1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ato"/>
              <a:buChar char="■"/>
              <a:defRPr sz="1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ato"/>
              <a:buChar char="●"/>
              <a:defRPr sz="1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ato"/>
              <a:buChar char="○"/>
              <a:defRPr sz="1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ato"/>
              <a:buChar char="■"/>
              <a:defRPr sz="1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4" r:id="rId4"/>
    <p:sldLayoutId id="2147483658" r:id="rId5"/>
    <p:sldLayoutId id="2147483660" r:id="rId6"/>
    <p:sldLayoutId id="2147483669" r:id="rId7"/>
    <p:sldLayoutId id="2147483676" r:id="rId8"/>
    <p:sldLayoutId id="2147483677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8" name="Google Shape;2248;p35"/>
          <p:cNvSpPr txBox="1">
            <a:spLocks noGrp="1"/>
          </p:cNvSpPr>
          <p:nvPr>
            <p:ph type="ctrTitle"/>
          </p:nvPr>
        </p:nvSpPr>
        <p:spPr>
          <a:xfrm>
            <a:off x="1319675" y="1413213"/>
            <a:ext cx="6504900" cy="205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C" sz="4800" dirty="0"/>
              <a:t>Vúmetro con tiras led</a:t>
            </a:r>
            <a:br>
              <a:rPr lang="es-EC" sz="4800" dirty="0"/>
            </a:br>
            <a:r>
              <a:rPr lang="en" sz="4800" dirty="0">
                <a:solidFill>
                  <a:schemeClr val="accent1"/>
                </a:solidFill>
              </a:rPr>
              <a:t>G5</a:t>
            </a:r>
            <a:endParaRPr dirty="0"/>
          </a:p>
        </p:txBody>
      </p:sp>
      <p:sp>
        <p:nvSpPr>
          <p:cNvPr id="2249" name="Google Shape;2249;p35"/>
          <p:cNvSpPr txBox="1">
            <a:spLocks noGrp="1"/>
          </p:cNvSpPr>
          <p:nvPr>
            <p:ph type="subTitle" idx="1"/>
          </p:nvPr>
        </p:nvSpPr>
        <p:spPr>
          <a:xfrm>
            <a:off x="1595850" y="3221879"/>
            <a:ext cx="5952300" cy="26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C" dirty="0"/>
              <a:t>Torres Medina Karen Thamara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C" b="0" i="0" dirty="0">
                <a:effectLst/>
                <a:latin typeface="Arial" panose="020B0604020202020204" pitchFamily="34" charset="0"/>
              </a:rPr>
              <a:t>Romero Vizueta Giovanny Andrés</a:t>
            </a:r>
            <a:endParaRPr lang="es-EC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5" name="Google Shape;2295;p40"/>
          <p:cNvSpPr/>
          <p:nvPr/>
        </p:nvSpPr>
        <p:spPr>
          <a:xfrm>
            <a:off x="3969900" y="1268025"/>
            <a:ext cx="1204200" cy="12042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6" name="Google Shape;2296;p40"/>
          <p:cNvSpPr txBox="1">
            <a:spLocks noGrp="1"/>
          </p:cNvSpPr>
          <p:nvPr>
            <p:ph type="title"/>
          </p:nvPr>
        </p:nvSpPr>
        <p:spPr>
          <a:xfrm>
            <a:off x="1442550" y="2443363"/>
            <a:ext cx="6258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C" dirty="0"/>
              <a:t>Diseño del Proyecto</a:t>
            </a:r>
            <a:endParaRPr dirty="0"/>
          </a:p>
        </p:txBody>
      </p:sp>
      <p:sp>
        <p:nvSpPr>
          <p:cNvPr id="2297" name="Google Shape;2297;p40"/>
          <p:cNvSpPr txBox="1">
            <a:spLocks noGrp="1"/>
          </p:cNvSpPr>
          <p:nvPr>
            <p:ph type="title" idx="2"/>
          </p:nvPr>
        </p:nvSpPr>
        <p:spPr>
          <a:xfrm>
            <a:off x="3662325" y="1500000"/>
            <a:ext cx="1819500" cy="74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C2D82B2-A93E-4146-96E6-2E2E8681C9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2455" y="1059137"/>
            <a:ext cx="2559720" cy="1384226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81C86D58-930F-4F08-8C6A-9E046BD050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4475" y="1059137"/>
            <a:ext cx="2444550" cy="1384226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15110AAB-ECDE-4E92-AD04-DF72F76124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4422" y="3447356"/>
            <a:ext cx="2559720" cy="143769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6AFC4B18-CD6E-4C93-ABF8-B770DCF2B1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0902" y="1213807"/>
            <a:ext cx="3269649" cy="1816472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643ABAEC-9AB0-4539-A0DA-1D69D257013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3382"/>
          <a:stretch/>
        </p:blipFill>
        <p:spPr>
          <a:xfrm>
            <a:off x="4774017" y="1920025"/>
            <a:ext cx="3067493" cy="199275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>
            <a:extLst>
              <a:ext uri="{FF2B5EF4-FFF2-40B4-BE49-F238E27FC236}">
                <a16:creationId xmlns:a16="http://schemas.microsoft.com/office/drawing/2014/main" id="{8C1314FC-F097-4F34-BE26-7A9D498C43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9948" y="1368997"/>
            <a:ext cx="1398437" cy="1637809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7ABB55E6-8A7E-456B-94A3-C55EEA017C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150" y="1368997"/>
            <a:ext cx="1715850" cy="1299775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3CFDC2EC-A892-4A90-AF49-D5FC3D3064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3850" y="2008251"/>
            <a:ext cx="2113000" cy="1584750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D51EF9DE-9F00-4190-88A2-A2236034F1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19475" y="2602998"/>
            <a:ext cx="2475009" cy="99000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2" name="Google Shape;2422;p50"/>
          <p:cNvSpPr txBox="1">
            <a:spLocks noGrp="1"/>
          </p:cNvSpPr>
          <p:nvPr>
            <p:ph type="title"/>
          </p:nvPr>
        </p:nvSpPr>
        <p:spPr>
          <a:xfrm>
            <a:off x="647700" y="521225"/>
            <a:ext cx="8001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Hitos</a:t>
            </a:r>
            <a:endParaRPr dirty="0"/>
          </a:p>
        </p:txBody>
      </p:sp>
      <p:sp>
        <p:nvSpPr>
          <p:cNvPr id="2423" name="Google Shape;2423;p50"/>
          <p:cNvSpPr txBox="1"/>
          <p:nvPr/>
        </p:nvSpPr>
        <p:spPr>
          <a:xfrm>
            <a:off x="1634425" y="1404263"/>
            <a:ext cx="18351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Felicidad</a:t>
            </a:r>
            <a:endParaRPr sz="2300" b="1" dirty="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425" name="Google Shape;2425;p50"/>
          <p:cNvSpPr txBox="1"/>
          <p:nvPr/>
        </p:nvSpPr>
        <p:spPr>
          <a:xfrm>
            <a:off x="1634425" y="2403175"/>
            <a:ext cx="18351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Motivación</a:t>
            </a:r>
            <a:endParaRPr sz="2300" b="1" dirty="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427" name="Google Shape;2427;p50"/>
          <p:cNvSpPr txBox="1"/>
          <p:nvPr/>
        </p:nvSpPr>
        <p:spPr>
          <a:xfrm>
            <a:off x="1634425" y="3402100"/>
            <a:ext cx="18351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Diversión</a:t>
            </a:r>
            <a:endParaRPr sz="2300" b="1" dirty="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436" name="Google Shape;2436;p50"/>
          <p:cNvSpPr/>
          <p:nvPr/>
        </p:nvSpPr>
        <p:spPr>
          <a:xfrm>
            <a:off x="1323475" y="1588913"/>
            <a:ext cx="469800" cy="469800"/>
          </a:xfrm>
          <a:prstGeom prst="pie">
            <a:avLst>
              <a:gd name="adj1" fmla="val 5438092"/>
              <a:gd name="adj2" fmla="val 1620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7" name="Google Shape;2437;p50"/>
          <p:cNvSpPr/>
          <p:nvPr/>
        </p:nvSpPr>
        <p:spPr>
          <a:xfrm>
            <a:off x="1323475" y="3563050"/>
            <a:ext cx="469800" cy="469800"/>
          </a:xfrm>
          <a:prstGeom prst="pie">
            <a:avLst>
              <a:gd name="adj1" fmla="val 5438092"/>
              <a:gd name="adj2" fmla="val 162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8" name="Google Shape;2438;p50"/>
          <p:cNvSpPr/>
          <p:nvPr/>
        </p:nvSpPr>
        <p:spPr>
          <a:xfrm>
            <a:off x="1323475" y="2567950"/>
            <a:ext cx="469800" cy="469800"/>
          </a:xfrm>
          <a:prstGeom prst="pie">
            <a:avLst>
              <a:gd name="adj1" fmla="val 5438092"/>
              <a:gd name="adj2" fmla="val 162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5" name="Gráfico 4">
            <a:extLst>
              <a:ext uri="{FF2B5EF4-FFF2-40B4-BE49-F238E27FC236}">
                <a16:creationId xmlns:a16="http://schemas.microsoft.com/office/drawing/2014/main" id="{1B1BB127-C98A-430C-9C23-2A2942ACF2C2}"/>
              </a:ext>
            </a:extLst>
          </p:cNvPr>
          <p:cNvGraphicFramePr/>
          <p:nvPr/>
        </p:nvGraphicFramePr>
        <p:xfrm>
          <a:off x="3572730" y="1056300"/>
          <a:ext cx="4534950" cy="30233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Wind Turbine Generator for Home Pitch Deck by Slidesgo">
  <a:themeElements>
    <a:clrScheme name="Simple Light">
      <a:dk1>
        <a:srgbClr val="D35858"/>
      </a:dk1>
      <a:lt1>
        <a:srgbClr val="FFFFFF"/>
      </a:lt1>
      <a:dk2>
        <a:srgbClr val="252150"/>
      </a:dk2>
      <a:lt2>
        <a:srgbClr val="D9D9D9"/>
      </a:lt2>
      <a:accent1>
        <a:srgbClr val="3A59B6"/>
      </a:accent1>
      <a:accent2>
        <a:srgbClr val="D35858"/>
      </a:accent2>
      <a:accent3>
        <a:srgbClr val="252150"/>
      </a:accent3>
      <a:accent4>
        <a:srgbClr val="FFFFFF"/>
      </a:accent4>
      <a:accent5>
        <a:srgbClr val="FFFFFF"/>
      </a:accent5>
      <a:accent6>
        <a:srgbClr val="FFFFFF"/>
      </a:accent6>
      <a:hlink>
        <a:srgbClr val="25215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40</Words>
  <Application>Microsoft Office PowerPoint</Application>
  <PresentationFormat>Presentación en pantalla (16:9)</PresentationFormat>
  <Paragraphs>10</Paragraphs>
  <Slides>5</Slides>
  <Notes>5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</vt:i4>
      </vt:variant>
    </vt:vector>
  </HeadingPairs>
  <TitlesOfParts>
    <vt:vector size="10" baseType="lpstr">
      <vt:lpstr>IBM Plex Sans</vt:lpstr>
      <vt:lpstr>Arial</vt:lpstr>
      <vt:lpstr>Barlow</vt:lpstr>
      <vt:lpstr>Lato</vt:lpstr>
      <vt:lpstr>Wind Turbine Generator for Home Pitch Deck by Slidesgo</vt:lpstr>
      <vt:lpstr>Vúmetro con tiras led G5</vt:lpstr>
      <vt:lpstr>Diseño del Proyecto</vt:lpstr>
      <vt:lpstr>Presentación de PowerPoint</vt:lpstr>
      <vt:lpstr>Presentación de PowerPoint</vt:lpstr>
      <vt:lpstr>Hitos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Vúmetro con tiras led G5</dc:title>
  <cp:lastModifiedBy>Karen Thamara Torres Medina</cp:lastModifiedBy>
  <cp:revision>2</cp:revision>
  <dcterms:modified xsi:type="dcterms:W3CDTF">2022-01-19T08:41:53Z</dcterms:modified>
</cp:coreProperties>
</file>